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3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4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5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4"/>
    <p:sldMasterId id="2147483816" r:id="rId5"/>
    <p:sldMasterId id="2147483878" r:id="rId6"/>
    <p:sldMasterId id="2147483937" r:id="rId7"/>
    <p:sldMasterId id="2147483954" r:id="rId8"/>
    <p:sldMasterId id="2147484009" r:id="rId9"/>
  </p:sldMasterIdLst>
  <p:notesMasterIdLst>
    <p:notesMasterId r:id="rId29"/>
  </p:notesMasterIdLst>
  <p:handoutMasterIdLst>
    <p:handoutMasterId r:id="rId30"/>
  </p:handoutMasterIdLst>
  <p:sldIdLst>
    <p:sldId id="277" r:id="rId10"/>
    <p:sldId id="285" r:id="rId11"/>
    <p:sldId id="2147483442" r:id="rId12"/>
    <p:sldId id="2147481250" r:id="rId13"/>
    <p:sldId id="2147483055" r:id="rId14"/>
    <p:sldId id="2147483046" r:id="rId15"/>
    <p:sldId id="2147480997" r:id="rId16"/>
    <p:sldId id="264" r:id="rId17"/>
    <p:sldId id="2147483444" r:id="rId18"/>
    <p:sldId id="266" r:id="rId19"/>
    <p:sldId id="256" r:id="rId20"/>
    <p:sldId id="366" r:id="rId21"/>
    <p:sldId id="283" r:id="rId22"/>
    <p:sldId id="935" r:id="rId23"/>
    <p:sldId id="955" r:id="rId24"/>
    <p:sldId id="2147479451" r:id="rId25"/>
    <p:sldId id="933" r:id="rId26"/>
    <p:sldId id="2147483443" r:id="rId27"/>
    <p:sldId id="26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4C2708-6CC1-4576-B5D3-4D63594C0061}">
          <p14:sldIdLst>
            <p14:sldId id="277"/>
            <p14:sldId id="285"/>
            <p14:sldId id="2147483442"/>
            <p14:sldId id="2147481250"/>
            <p14:sldId id="2147483055"/>
            <p14:sldId id="2147483046"/>
            <p14:sldId id="2147480997"/>
            <p14:sldId id="264"/>
            <p14:sldId id="2147483444"/>
            <p14:sldId id="266"/>
            <p14:sldId id="256"/>
            <p14:sldId id="366"/>
            <p14:sldId id="283"/>
            <p14:sldId id="935"/>
            <p14:sldId id="955"/>
            <p14:sldId id="2147479451"/>
            <p14:sldId id="933"/>
            <p14:sldId id="2147483443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3ACB01-E546-EA65-1681-BBEECBBE833F}" name="Bernhard, Barbara" initials="BB" userId="S::barbara.bernhard@accenture.com::44d40ce0-1791-4108-bb6f-280a47cea15e" providerId="AD"/>
  <p188:author id="{59140612-9386-CDD4-D776-9BF959AB5882}" name="Percival, Sara R." initials="" userId="S::sara.r.percival@accenture.com::2303322b-e933-4eab-8a89-b95a8245ed8b" providerId="AD"/>
  <p188:author id="{3CC8E89E-BAEC-C8A1-2F0A-E52E2A5520E3}" name="Ravikumar, Lanka" initials="LR" userId="S::ravikumar.lanka@accenture.com::59cebdf7-ced1-4fad-9b9d-8a43e116ea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5FF"/>
    <a:srgbClr val="198F43"/>
    <a:srgbClr val="FF4343"/>
    <a:srgbClr val="FF5D5D"/>
    <a:srgbClr val="FFF0C1"/>
    <a:srgbClr val="CEEAB0"/>
    <a:srgbClr val="D6A300"/>
    <a:srgbClr val="99CC00"/>
    <a:srgbClr val="105C2B"/>
    <a:srgbClr val="0C4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18"/>
    <p:restoredTop sz="94698"/>
  </p:normalViewPr>
  <p:slideViewPr>
    <p:cSldViewPr snapToGrid="0">
      <p:cViewPr varScale="1">
        <p:scale>
          <a:sx n="56" d="100"/>
          <a:sy n="56" d="100"/>
        </p:scale>
        <p:origin x="12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handoutMaster" Target="handoutMasters/handoutMaster1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11DEE7-96CE-001B-3EE7-71132F34CF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782C4-176F-30CF-B02F-DB397225B1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B09D-A13F-43A1-B2EF-3E0694C9F3C2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EB1C5-344D-CCF4-0077-5F5C5C0A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DD8AF9-AFEC-7685-9BE8-157776085F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D2027-3C55-4175-8F70-96915AAC0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9798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E76B2-78A9-4C47-8733-1EAA9B2564AD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171A7-0FA4-4CF8-93C3-0FB14246F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38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56941-3D18-6A4F-04BD-EFED6B8F2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06A17-BF62-C287-A4EE-842E1DA30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97556-3CD8-D45F-DE88-9102D95AE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B0E51-A30A-523A-B6D0-B81FD63D3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1583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681651-9904-804F-8355-78350773C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pPr marL="0" marR="0" lvl="0" indent="0" algn="r" defTabSz="31583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" panose="020B05030302020602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02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DB3B4-8758-1931-BC9B-835B6337D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7E7274-D738-30C5-3A93-FBA986B30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7ACC47-3044-BA2C-FFB0-0E7874B13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Ashish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B41D5-2DDB-D6B2-D465-4CDBEF85C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630B1-62C6-4277-B284-381C368BC9E4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47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CB3B0-2FD2-D164-127E-814DEB47C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2E52BF8-A37F-C1E8-2E30-3590E7484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F8AA5-9A5E-4789-9356-1C8FFCEB535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48482" name="Rectangle 2">
            <a:extLst>
              <a:ext uri="{FF2B5EF4-FFF2-40B4-BE49-F238E27FC236}">
                <a16:creationId xmlns:a16="http://schemas.microsoft.com/office/drawing/2014/main" id="{8B7C9608-2369-8AC6-EECA-77ADB20C89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98500"/>
            <a:ext cx="6102350" cy="3433763"/>
          </a:xfrm>
          <a:ln/>
        </p:spPr>
        <p:txBody>
          <a:bodyPr/>
          <a:lstStyle/>
          <a:p>
            <a:endParaRPr lang="en-IN"/>
          </a:p>
        </p:txBody>
      </p:sp>
      <p:sp>
        <p:nvSpPr>
          <p:cNvPr id="3348483" name="Rectangle 3">
            <a:extLst>
              <a:ext uri="{FF2B5EF4-FFF2-40B4-BE49-F238E27FC236}">
                <a16:creationId xmlns:a16="http://schemas.microsoft.com/office/drawing/2014/main" id="{6BE6AB63-DB91-E334-13D9-13C8978EB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68800"/>
            <a:ext cx="5026025" cy="4138613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377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DBAFE-8E16-B1D4-00FD-29887D890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D08FC7-A92C-6FDD-894C-E03E8F984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269447-0F3A-7E71-0D58-BF13129BE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AC563-3521-5C20-4D3E-6789E9A56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76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C5212-90B3-7421-58A0-E9B97A1AC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CC75AE-BE77-3D0C-C867-5C26FA836C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21215-1A0D-68DD-E61F-7EC862047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/>
              <a:t>Variance to Solutioning Guidelines Documentation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memo serves to highlight the requirement of having a complete set of documentation in the SP-51 / Digital Solution Plan to ensure a comprehensive review is completed. 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Specifically: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Provide documentation that articulates the variance to solutioning guidelines and rationale for such variance. 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Include the Actual vs. Standard comparison in the SP-51 / Digital Solution Plan. 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Make sure it is visible to the reviewers as part of the review process. 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If there are variances and you are not in agreement with the direction / input that caused the variance, please escalate the appropriate Solution Leads and document the discrepancy as part of your overall solution plan. 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22901-5D11-314F-A1DB-5839FB4EC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171A7-0FA4-4CF8-93C3-0FB14246F6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366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A5A11-D744-85E2-6007-EAFCCF5F9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46D91A-B263-AD22-3629-C2A443BE5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5D2858-7B79-7B18-8C6C-D67150DAD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42076-0F1C-0329-4BBA-2B92B21A3D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656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Evolution Journey:</a:t>
            </a:r>
          </a:p>
          <a:p>
            <a:r>
              <a:rPr lang="en-US" b="1" dirty="0"/>
              <a:t>Walk the audience through the three generations:</a:t>
            </a:r>
          </a:p>
          <a:p>
            <a:r>
              <a:rPr lang="en-US" dirty="0"/>
              <a:t>• Reinvent SI 1.0 focused on lean solutions — cost-effective location leverage, pyramid guidelines, and effort estimator recalibration across different deal archetypes.</a:t>
            </a:r>
          </a:p>
          <a:p>
            <a:r>
              <a:rPr lang="en-US" dirty="0"/>
              <a:t>• Reinvent SI 2.0 introduced Generative and Agentic AI with platform-specific guidelines for additional productivity, and finalized AI tooling recommendations.</a:t>
            </a:r>
          </a:p>
          <a:p>
            <a:r>
              <a:rPr lang="en-US" dirty="0"/>
              <a:t>• AER 1.0 (Agentic Enterprise Reinvention) is the current target — a comprehensive overhaul of how we solution SI deals.</a:t>
            </a:r>
          </a:p>
          <a:p>
            <a:endParaRPr lang="en-US" dirty="0"/>
          </a:p>
          <a:p>
            <a:r>
              <a:rPr lang="en-US" b="1" dirty="0"/>
              <a:t>What’s New in AER 1.0:</a:t>
            </a:r>
          </a:p>
          <a:p>
            <a:r>
              <a:rPr lang="en-US" dirty="0"/>
              <a:t>• AI/GenAI/Agentic AI Solution Standards: Platform-specific guidelines driving enhanced productivity and speed through Agentic AI, GenWizard, and Claude efficiency.</a:t>
            </a:r>
          </a:p>
          <a:p>
            <a:r>
              <a:rPr lang="en-US" dirty="0"/>
              <a:t>• New Agentic Estimators: Replacing traditional effort estimation with AI-aware estimation models.</a:t>
            </a:r>
          </a:p>
          <a:p>
            <a:r>
              <a:rPr lang="en-US" dirty="0"/>
              <a:t>• Human+Agent Delivery Model: Staffing with agents plus RDEs. This is fundamentally different from adding AI tools to existing teams.</a:t>
            </a:r>
          </a:p>
          <a:p>
            <a:r>
              <a:rPr lang="en-US" dirty="0"/>
              <a:t>• Reinvention.AI: Accelerating delivery through AI-powered reinvention capabilities.</a:t>
            </a:r>
          </a:p>
          <a:p>
            <a:r>
              <a:rPr lang="en-US" dirty="0"/>
              <a:t>• New Commercial Models: AI-based commercial models with non-FTE revenue streams.</a:t>
            </a:r>
          </a:p>
          <a:p>
            <a:r>
              <a:rPr lang="en-US" dirty="0"/>
              <a:t>• Competitive Insights: Winnable solution frameworks with competitive intelligence for the aggressive AI marketplace.</a:t>
            </a:r>
          </a:p>
          <a:p>
            <a:r>
              <a:rPr lang="en-US" dirty="0"/>
              <a:t>• Ecosystem Partners: A Solution Architect’s guidebook to differentiate using niche ecosystem and venture partners by platform and industry.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F2B53C-95CF-4560-B47B-671F1FD148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4BFB0-4E93-1567-C072-32DCD5F95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0E79B-DAAE-B654-F427-E4F6F2C55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  <p:txBody>
          <a:bodyPr/>
          <a:lstStyle/>
          <a:p>
            <a:endParaRPr lang="en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46497E-1B72-E7DF-2A7B-D69D6DBD0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178D9-50A1-A805-0432-ED4938ED3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6451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png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4.png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0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76888"/>
            <a:ext cx="1166495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874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631785"/>
          </a:xfrm>
        </p:spPr>
        <p:txBody>
          <a:bodyPr/>
          <a:lstStyle>
            <a:lvl1pPr>
              <a:defRPr sz="2600"/>
            </a:lvl1pPr>
          </a:lstStyle>
          <a:p>
            <a:r>
              <a:rPr lang="en-GB"/>
              <a:t>Place headline here (36pt, min 30pt)</a:t>
            </a:r>
            <a:br>
              <a:rPr lang="en-GB"/>
            </a:br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CCD2-2FEB-D4EE-7E8B-5A72D8A597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035936"/>
            <a:ext cx="11430000" cy="277813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16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7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0352A97-ED89-7C2F-0063-10DA374C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pyright">
            <a:extLst>
              <a:ext uri="{FF2B5EF4-FFF2-40B4-BE49-F238E27FC236}">
                <a16:creationId xmlns:a16="http://schemas.microsoft.com/office/drawing/2014/main" id="{6F38CEE2-3D5C-A0E3-1BE3-09AB0AC2546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2" name="GTS_WH">
            <a:extLst>
              <a:ext uri="{FF2B5EF4-FFF2-40B4-BE49-F238E27FC236}">
                <a16:creationId xmlns:a16="http://schemas.microsoft.com/office/drawing/2014/main" id="{2DFC2805-A4A5-BE1F-72EF-71C8FE15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42961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0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38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4363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6617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45020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8168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228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CA50311-FA5A-125F-E563-09A6DCDBC337}"/>
              </a:ext>
            </a:extLst>
          </p:cNvPr>
          <p:cNvSpPr txBox="1">
            <a:spLocks/>
          </p:cNvSpPr>
          <p:nvPr userDrawn="1"/>
        </p:nvSpPr>
        <p:spPr>
          <a:xfrm>
            <a:off x="8889328" y="6477000"/>
            <a:ext cx="2590800" cy="2171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spcAft>
                <a:spcPts val="1200"/>
              </a:spcAft>
              <a:defRPr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Copyright © </a:t>
            </a:r>
            <a:fld id="{63084B94-74E1-4C74-BDC5-4D0DC4C80863}" type="datetimeyyyy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2026</a:t>
            </a:fld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Accenture. All rights reserved.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EA275D8-59F4-D85A-E40C-E3515ED6C330}"/>
              </a:ext>
            </a:extLst>
          </p:cNvPr>
          <p:cNvSpPr txBox="1">
            <a:spLocks/>
          </p:cNvSpPr>
          <p:nvPr userDrawn="1"/>
        </p:nvSpPr>
        <p:spPr>
          <a:xfrm>
            <a:off x="11536680" y="6477000"/>
            <a:ext cx="274320" cy="2171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spcAft>
                <a:spcPts val="1200"/>
              </a:spcAft>
              <a:defRPr/>
            </a:pPr>
            <a:fld id="{590A0166-A911-4145-99EB-0BA861F4A1F3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39A1E0DA-61FC-4452-0909-841BB9A2F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60346" y="6451662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29251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25970A9-A1A4-77A5-4FCC-804D384C50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5460" y="6423557"/>
            <a:ext cx="1839073" cy="168434"/>
          </a:xfrm>
          <a:prstGeom prst="rect">
            <a:avLst/>
          </a:prstGeom>
        </p:spPr>
      </p:pic>
      <p:sp>
        <p:nvSpPr>
          <p:cNvPr id="3" name="copyright">
            <a:extLst>
              <a:ext uri="{FF2B5EF4-FFF2-40B4-BE49-F238E27FC236}">
                <a16:creationId xmlns:a16="http://schemas.microsoft.com/office/drawing/2014/main" id="{7744322B-3DE0-83A7-B23C-9224C272DDDF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8013C9C7-0C0D-4952-EF7A-70FBD150E919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4889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418882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3ECC1-5A32-EE8A-B60A-81633DEB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151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 2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619DCB6-15B6-B4C0-23B5-5D2053E8B99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8107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19DCB6-15B6-B4C0-23B5-5D2053E8B9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40093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rtl="0">
              <a:lnSpc>
                <a:spcPct val="85000"/>
              </a:lnSpc>
              <a:defRPr sz="2600"/>
            </a:lvl1pPr>
          </a:lstStyle>
          <a:p>
            <a:r>
              <a:rPr lang="en-US"/>
              <a:t>Place headline here (26pt)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801505"/>
            <a:ext cx="11430000" cy="2215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rtl="0">
              <a:spcAft>
                <a:spcPts val="0"/>
              </a:spcAft>
              <a:buNone/>
              <a:defRPr sz="1600" b="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subtitle here in Graphik Regular 16pt</a:t>
            </a:r>
          </a:p>
        </p:txBody>
      </p:sp>
    </p:spTree>
    <p:extLst>
      <p:ext uri="{BB962C8B-B14F-4D97-AF65-F5344CB8AC3E}">
        <p14:creationId xmlns:p14="http://schemas.microsoft.com/office/powerpoint/2010/main" val="33814350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E46BF7D-CCED-A478-D227-5CE2401B9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709" y="186571"/>
            <a:ext cx="4257761" cy="161583"/>
          </a:xfrm>
        </p:spPr>
        <p:txBody>
          <a:bodyPr wrap="square" tIns="0" anchor="t">
            <a:spAutoFit/>
          </a:bodyPr>
          <a:lstStyle>
            <a:lvl1pPr marL="0" indent="0">
              <a:buNone/>
              <a:defRPr sz="1050" b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  <a:lvl2pPr marL="0" indent="0">
              <a:buNone/>
              <a:defRPr sz="1999"/>
            </a:lvl2pPr>
            <a:lvl3pPr>
              <a:defRPr sz="1999"/>
            </a:lvl3pPr>
            <a:lvl4pPr>
              <a:defRPr sz="1999"/>
            </a:lvl4pPr>
            <a:lvl5pPr>
              <a:defRPr sz="1999"/>
            </a:lvl5pPr>
          </a:lstStyle>
          <a:p>
            <a:r>
              <a:rPr lang="en-US"/>
              <a:t>Place breadcrumb here in Graphik Light</a:t>
            </a:r>
            <a:endParaRPr lang="en-US">
              <a:latin typeface="Graphik Light" panose="020B04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22869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9E98C32-2A2F-5FDE-5DFE-66FD846E9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35" y="543158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1FCE8C7F-0CBE-759D-1C35-578DB507CD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709" y="186571"/>
            <a:ext cx="4257761" cy="161583"/>
          </a:xfrm>
        </p:spPr>
        <p:txBody>
          <a:bodyPr wrap="square" tIns="0" anchor="t">
            <a:spAutoFit/>
          </a:bodyPr>
          <a:lstStyle>
            <a:lvl1pPr marL="0" indent="0">
              <a:buNone/>
              <a:defRPr sz="1050" b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  <a:lvl2pPr marL="0" indent="0">
              <a:buNone/>
              <a:defRPr sz="1999"/>
            </a:lvl2pPr>
            <a:lvl3pPr>
              <a:defRPr sz="1999"/>
            </a:lvl3pPr>
            <a:lvl4pPr>
              <a:defRPr sz="1999"/>
            </a:lvl4pPr>
            <a:lvl5pPr>
              <a:defRPr sz="1999"/>
            </a:lvl5pPr>
          </a:lstStyle>
          <a:p>
            <a:r>
              <a:rPr lang="en-US"/>
              <a:t>Place breadcrumb here in Graphik Light</a:t>
            </a:r>
            <a:endParaRPr lang="en-US">
              <a:latin typeface="Graphik Light" panose="020B04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69332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F00A-097A-535F-D2BC-AF3926970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7660"/>
            <a:ext cx="11430000" cy="914809"/>
          </a:xfrm>
        </p:spPr>
        <p:txBody>
          <a:bodyPr lIns="0" tIns="0" rIns="0" bIns="0"/>
          <a:lstStyle>
            <a:lvl1pPr>
              <a:defRPr>
                <a:latin typeface="Graphik" panose="020B050303020206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49621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eam + column Content: team + column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7B8B3ED-3C30-8209-EC37-30BECCCAC6D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DC7F0577-7039-34CE-9E81-1E1B5179E19A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89183D5-43A1-CED9-DE7A-152AD40F1DB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5DC001A2-2BC9-E92E-1900-07D1D55C844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D6DEAA1-1809-9174-41B2-A167C7EF0B6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EA45CAC-A034-EBF8-A42A-D240A01CA2B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4B252BC-9982-2E12-F243-0ED078DBC2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C6F0EDA-C6BC-1437-B68C-8779352D0B2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87DF950-8C59-5635-493B-47BF5B6B0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A515A847-B8F1-0835-FEF9-D0644A3666A3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FFDAEDA-7A67-EFF8-97FE-53895BDD7346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CDEC200D-4F91-75FF-B3FC-CC83B1D2B426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0C873EF1-166E-2DEB-DEA4-F4E92E72812A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EE6421DF-C4CF-347F-3F9F-B7C15DD342D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3C744BB-1061-9BD7-2063-D4FC3BA87A0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FB23E977-71EF-1003-3CEF-A8A4D0D7990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3B567A05-2B76-107C-E1AA-BD5AA1C1C53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</p:spTree>
    <p:extLst>
      <p:ext uri="{BB962C8B-B14F-4D97-AF65-F5344CB8AC3E}">
        <p14:creationId xmlns:p14="http://schemas.microsoft.com/office/powerpoint/2010/main" val="20532799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136624-47EF-489C-3F3C-3A98A185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2590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887FB51-77FB-3C8B-B23B-5968186B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19" y="380399"/>
            <a:ext cx="11422842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pc="-150"/>
            </a:lvl1pPr>
          </a:lstStyle>
          <a:p>
            <a:r>
              <a:rPr lang="en-US"/>
              <a:t>Place headline here</a:t>
            </a:r>
          </a:p>
        </p:txBody>
      </p:sp>
      <p:sp>
        <p:nvSpPr>
          <p:cNvPr id="6" name="GTS_Purple" descr="Accenture Greater Than symbol in purple">
            <a:extLst>
              <a:ext uri="{FF2B5EF4-FFF2-40B4-BE49-F238E27FC236}">
                <a16:creationId xmlns:a16="http://schemas.microsoft.com/office/drawing/2014/main" id="{44A93D2D-B5D1-81AB-3FD4-B54EAE197035}"/>
              </a:ext>
            </a:extLst>
          </p:cNvPr>
          <p:cNvSpPr>
            <a:spLocks noChangeAspect="1"/>
          </p:cNvSpPr>
          <p:nvPr/>
        </p:nvSpPr>
        <p:spPr bwMode="auto">
          <a:xfrm>
            <a:off x="382820" y="6490025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DE15C26A-F17B-27B8-D507-519CC9ECBC41}"/>
              </a:ext>
            </a:extLst>
          </p:cNvPr>
          <p:cNvSpPr txBox="1">
            <a:spLocks/>
          </p:cNvSpPr>
          <p:nvPr/>
        </p:nvSpPr>
        <p:spPr>
          <a:xfrm>
            <a:off x="8999839" y="6498794"/>
            <a:ext cx="4325938" cy="198318"/>
          </a:xfrm>
          <a:prstGeom prst="rect">
            <a:avLst/>
          </a:prstGeom>
          <a:noFill/>
        </p:spPr>
        <p:txBody>
          <a:bodyPr wrap="square" lIns="0" tIns="0" rIns="180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4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Copyright © 2026 Accenture. All rights reserved.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26AAEB5-4922-00E1-F539-89FEF111FEE3}"/>
              </a:ext>
            </a:extLst>
          </p:cNvPr>
          <p:cNvSpPr txBox="1">
            <a:spLocks/>
          </p:cNvSpPr>
          <p:nvPr/>
        </p:nvSpPr>
        <p:spPr>
          <a:xfrm>
            <a:off x="11636862" y="6498794"/>
            <a:ext cx="550862" cy="1930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1B6258-E2D1-0164-4639-BC0D29DBE0AC}"/>
              </a:ext>
            </a:extLst>
          </p:cNvPr>
          <p:cNvSpPr/>
          <p:nvPr/>
        </p:nvSpPr>
        <p:spPr>
          <a:xfrm rot="5400000">
            <a:off x="-3363048" y="3363047"/>
            <a:ext cx="6858008" cy="131913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17000">
                <a:schemeClr val="accent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7104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1" y="3010443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798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1" y="4464059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8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3829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</p:spTree>
    <p:extLst>
      <p:ext uri="{BB962C8B-B14F-4D97-AF65-F5344CB8AC3E}">
        <p14:creationId xmlns:p14="http://schemas.microsoft.com/office/powerpoint/2010/main" val="865025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951" y="3008951"/>
            <a:ext cx="6795392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7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8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3829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B93529DF-12F1-3D03-117A-86D7C5AD9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3" y="557588"/>
            <a:ext cx="1247506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70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41" y="-2666263"/>
            <a:ext cx="6857999" cy="121905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2952675"/>
            <a:ext cx="8931530" cy="66479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79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93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2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2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43744-0C39-A052-7487-659CA9C80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3640" y="6170081"/>
            <a:ext cx="1514051" cy="180050"/>
          </a:xfrm>
          <a:prstGeom prst="rect">
            <a:avLst/>
          </a:prstGeom>
        </p:spPr>
      </p:pic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145CAD81-7743-A093-B6F5-E98233328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690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73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8" y="3524590"/>
            <a:ext cx="8813534" cy="66479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42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8" y="5781218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B644DD64-75F6-CAA6-3062-5DD0649C133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000" y="6022800"/>
            <a:ext cx="1044000" cy="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43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514350"/>
          </a:xfrm>
        </p:spPr>
        <p:txBody>
          <a:bodyPr/>
          <a:lstStyle>
            <a:lvl1pPr>
              <a:defRPr sz="3000">
                <a:latin typeface="Graphik Black" panose="020B0A03030202060203" pitchFamily="34" charset="0"/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F06EF3D-3CF1-9D23-CBB8-23D4A750F7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000427"/>
            <a:ext cx="11430000" cy="209288"/>
          </a:xfrm>
        </p:spPr>
        <p:txBody>
          <a:bodyPr tIns="0" bIns="0" anchor="t">
            <a:noAutofit/>
          </a:bodyPr>
          <a:lstStyle>
            <a:lvl1pPr>
              <a:lnSpc>
                <a:spcPct val="85000"/>
              </a:lnSpc>
              <a:spcBef>
                <a:spcPts val="1"/>
              </a:spcBef>
              <a:spcAft>
                <a:spcPts val="1"/>
              </a:spcAft>
              <a:defRPr sz="1600" cap="none">
                <a:solidFill>
                  <a:srgbClr val="7030A0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483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dient">
            <a:extLst>
              <a:ext uri="{FF2B5EF4-FFF2-40B4-BE49-F238E27FC236}">
                <a16:creationId xmlns:a16="http://schemas.microsoft.com/office/drawing/2014/main" id="{50E1CD4C-93E5-0BD5-6237-D39D310F8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40" y="-2666262"/>
            <a:ext cx="6857999" cy="12190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8" y="3524721"/>
            <a:ext cx="8813534" cy="664669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42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73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8" y="5781218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3829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3829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F9A1CCE7-7706-F83F-4541-BDA00F682B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98" y="6016340"/>
            <a:ext cx="1082581" cy="2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9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2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56" bIns="121856" rtlCol="0" anchor="ctr"/>
          <a:lstStyle/>
          <a:p>
            <a:pPr algn="ctr"/>
            <a:endParaRPr lang="en-AR" sz="2398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2187403"/>
            <a:ext cx="3091443" cy="393954"/>
          </a:xfrm>
          <a:prstGeom prst="rect">
            <a:avLst/>
          </a:prstGeom>
        </p:spPr>
        <p:txBody>
          <a:bodyPr anchor="b"/>
          <a:lstStyle>
            <a:lvl1pPr>
              <a:defRPr sz="3198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5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5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5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5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5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5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5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5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5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TS_WH">
            <a:extLst>
              <a:ext uri="{FF2B5EF4-FFF2-40B4-BE49-F238E27FC236}">
                <a16:creationId xmlns:a16="http://schemas.microsoft.com/office/drawing/2014/main" id="{042F1CA7-6A9E-5C2F-F3C0-78D6AFD6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798"/>
            </a:lvl2pPr>
            <a:lvl3pPr marL="228456">
              <a:buFont typeface="Graphik" panose="020B0604020202020204" pitchFamily="34" charset="0"/>
              <a:buChar char="•"/>
              <a:defRPr sz="1798"/>
            </a:lvl3pPr>
            <a:lvl4pPr marL="456915">
              <a:buFont typeface="Graphik"/>
              <a:buChar char="–"/>
              <a:defRPr sz="1600"/>
            </a:lvl4pPr>
            <a:lvl5pPr marL="685371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5F63345-6C3E-8981-5F6D-DF2B3FF6475C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56565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798"/>
            </a:lvl2pPr>
            <a:lvl3pPr marL="228456">
              <a:buFont typeface="Graphik" panose="020B0604020202020204" pitchFamily="34" charset="0"/>
              <a:buChar char="•"/>
              <a:defRPr sz="1798"/>
            </a:lvl3pPr>
            <a:lvl4pPr marL="456915">
              <a:buFont typeface="Graphik"/>
              <a:buChar char="–"/>
              <a:defRPr sz="1600"/>
            </a:lvl4pPr>
            <a:lvl5pPr marL="685371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5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5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5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5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5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5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5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8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5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8428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11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8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Graphik" panose="020B0503030202060203" pitchFamily="34" charset="77"/>
              </a:defRPr>
            </a:lvl2pPr>
            <a:lvl3pPr marL="1692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3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10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8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7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8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83124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8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9272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2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8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529939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877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8" y="139912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5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78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8" y="237604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5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78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8" y="3350386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5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78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8" y="4335525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5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78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8" y="530767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5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78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19815233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4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60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8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6915" indent="0" algn="ctr">
              <a:buNone/>
              <a:defRPr sz="1998"/>
            </a:lvl2pPr>
            <a:lvl3pPr marL="913829" indent="0" algn="ctr">
              <a:buNone/>
              <a:defRPr sz="1798"/>
            </a:lvl3pPr>
            <a:lvl4pPr marL="1370744" indent="0" algn="ctr">
              <a:buNone/>
              <a:defRPr sz="1600"/>
            </a:lvl4pPr>
            <a:lvl5pPr marL="1827657" indent="0" algn="ctr">
              <a:buNone/>
              <a:defRPr sz="1600"/>
            </a:lvl5pPr>
            <a:lvl6pPr marL="2284571" indent="0" algn="ctr">
              <a:buNone/>
              <a:defRPr sz="1600"/>
            </a:lvl6pPr>
            <a:lvl7pPr marL="2741485" indent="0" algn="ctr">
              <a:buNone/>
              <a:defRPr sz="1600"/>
            </a:lvl7pPr>
            <a:lvl8pPr marL="3198400" indent="0" algn="ctr">
              <a:buNone/>
              <a:defRPr sz="1600"/>
            </a:lvl8pPr>
            <a:lvl9pPr marL="3655315" indent="0" algn="ctr">
              <a:buNone/>
              <a:defRPr sz="1600"/>
            </a:lvl9pPr>
          </a:lstStyle>
          <a:p>
            <a:pPr marL="0" lvl="0" indent="0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373"/>
            <a:ext cx="1058258" cy="1230786"/>
          </a:xfrm>
        </p:spPr>
        <p:txBody>
          <a:bodyPr wrap="none" anchor="b">
            <a:spAutoFit/>
          </a:bodyPr>
          <a:lstStyle>
            <a:lvl1pPr>
              <a:defRPr sz="7996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8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5608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4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767"/>
            <a:ext cx="1058258" cy="1230786"/>
          </a:xfrm>
        </p:spPr>
        <p:txBody>
          <a:bodyPr wrap="none" anchor="b">
            <a:spAutoFit/>
          </a:bodyPr>
          <a:lstStyle>
            <a:lvl1pPr>
              <a:defRPr sz="7996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33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9" y="549279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6" name="GTS_WH">
            <a:extLst>
              <a:ext uri="{FF2B5EF4-FFF2-40B4-BE49-F238E27FC236}">
                <a16:creationId xmlns:a16="http://schemas.microsoft.com/office/drawing/2014/main" id="{B99510A1-6B22-EF9F-A1BE-64088860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3BFEEF07-2489-1DF1-A61D-F05EF6756806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1703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4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9" y="549279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33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398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767"/>
            <a:ext cx="1058258" cy="1230786"/>
          </a:xfrm>
        </p:spPr>
        <p:txBody>
          <a:bodyPr wrap="none" anchor="b">
            <a:spAutoFit/>
          </a:bodyPr>
          <a:lstStyle>
            <a:lvl1pPr>
              <a:defRPr sz="7996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17982698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89" y="276678"/>
            <a:ext cx="11084672" cy="344710"/>
          </a:xfrm>
        </p:spPr>
        <p:txBody>
          <a:bodyPr/>
          <a:lstStyle>
            <a:lvl1pPr>
              <a:defRPr sz="2798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91448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1340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 1 Final title &amp;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C11F52B-A4FE-468F-8D50-E61886E53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000" y="832521"/>
            <a:ext cx="11430000" cy="335879"/>
          </a:xfrm>
        </p:spPr>
        <p:txBody>
          <a:bodyPr anchor="t"/>
          <a:lstStyle>
            <a:lvl1pPr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F614965-2F70-4572-8B60-CD4080A1E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48360"/>
          </a:xfrm>
        </p:spPr>
        <p:txBody>
          <a:bodyPr anchor="t"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(36pt, min 30pt)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BB838A-87D2-4231-888C-40686C97927E}"/>
              </a:ext>
            </a:extLst>
          </p:cNvPr>
          <p:cNvSpPr/>
          <p:nvPr userDrawn="1"/>
        </p:nvSpPr>
        <p:spPr>
          <a:xfrm flipV="1">
            <a:off x="2032000" y="0"/>
            <a:ext cx="2032000" cy="987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13E653-DECF-4058-ADF1-E5300AC0306A}"/>
              </a:ext>
            </a:extLst>
          </p:cNvPr>
          <p:cNvSpPr/>
          <p:nvPr userDrawn="1"/>
        </p:nvSpPr>
        <p:spPr>
          <a:xfrm flipV="1">
            <a:off x="4064000" y="0"/>
            <a:ext cx="2032000" cy="987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AB731F-0301-4141-A6B9-B46AB8D6A44E}"/>
              </a:ext>
            </a:extLst>
          </p:cNvPr>
          <p:cNvSpPr/>
          <p:nvPr userDrawn="1"/>
        </p:nvSpPr>
        <p:spPr>
          <a:xfrm flipV="1">
            <a:off x="6096000" y="0"/>
            <a:ext cx="2032000" cy="987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8D7F66-F092-475D-9CA6-A09E7E392F6D}"/>
              </a:ext>
            </a:extLst>
          </p:cNvPr>
          <p:cNvSpPr/>
          <p:nvPr userDrawn="1"/>
        </p:nvSpPr>
        <p:spPr>
          <a:xfrm flipV="1">
            <a:off x="8128000" y="0"/>
            <a:ext cx="2032000" cy="987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D21BA3-1A99-4369-A016-0D70D8BF91F8}"/>
              </a:ext>
            </a:extLst>
          </p:cNvPr>
          <p:cNvSpPr/>
          <p:nvPr userDrawn="1"/>
        </p:nvSpPr>
        <p:spPr>
          <a:xfrm flipV="1">
            <a:off x="10160000" y="0"/>
            <a:ext cx="2032000" cy="987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356732-51C9-C8F7-B853-CF1E7839E4A1}"/>
              </a:ext>
            </a:extLst>
          </p:cNvPr>
          <p:cNvSpPr/>
          <p:nvPr userDrawn="1"/>
        </p:nvSpPr>
        <p:spPr>
          <a:xfrm flipV="1">
            <a:off x="0" y="0"/>
            <a:ext cx="2032000" cy="987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7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solidFill>
                <a:schemeClr val="accent5"/>
              </a:solidFill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81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81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81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81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40335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81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81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81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81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00540951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40812301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rgbClr val="45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TS_WH">
            <a:extLst>
              <a:ext uri="{FF2B5EF4-FFF2-40B4-BE49-F238E27FC236}">
                <a16:creationId xmlns:a16="http://schemas.microsoft.com/office/drawing/2014/main" id="{5EFDEB3F-4743-43EA-A121-ED3CB6054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3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1502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3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7F75177E-60CD-488F-76CA-383DF4BA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744902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3" y="1684025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989195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3" y="1684025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BDF14360-0E2D-7FE6-A174-E8EA0610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42525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3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0698395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3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2090570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4958430" cy="787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5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8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8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70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61220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656" y="1313096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3FA56B-29F0-6E29-1260-112820551C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430000" cy="8001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Place headline here (36pt, min 30pt)</a:t>
            </a:r>
          </a:p>
        </p:txBody>
      </p:sp>
    </p:spTree>
    <p:extLst>
      <p:ext uri="{BB962C8B-B14F-4D97-AF65-F5344CB8AC3E}">
        <p14:creationId xmlns:p14="http://schemas.microsoft.com/office/powerpoint/2010/main" val="336631441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8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8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07" lvl="5" indent="0" algn="l" defTabSz="2284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8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07" lvl="5" indent="0" algn="l" defTabSz="2284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948719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5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8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8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8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419018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5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5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8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4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4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8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3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3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50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2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2" y="5554000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21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62732848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2" y="0"/>
            <a:ext cx="48768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56" bIns="121856" rtlCol="0" anchor="ctr"/>
          <a:lstStyle/>
          <a:p>
            <a:pPr algn="ctr"/>
            <a:endParaRPr lang="en-US" sz="2398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70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+mj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70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17007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3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798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marL="0" lvl="0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9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3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9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9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614173"/>
            <a:ext cx="5175672" cy="78765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8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61347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56" bIns="121856" rtlCol="0" anchor="ctr"/>
          <a:lstStyle/>
          <a:p>
            <a:pPr algn="ctr"/>
            <a:endParaRPr lang="en-US" sz="2398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70" y="2330537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7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2" y="2330537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2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6915" indent="0">
              <a:buNone/>
              <a:defRPr sz="1998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7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5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2024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5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56" bIns="121856" rtlCol="0" anchor="ctr"/>
          <a:lstStyle/>
          <a:p>
            <a:pPr algn="ctr"/>
            <a:endParaRPr lang="en-US" sz="2398" err="1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11" y="2254793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11" y="3223271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11" y="419174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515715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0873"/>
            <a:ext cx="4489017" cy="40357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8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3829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31934090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0873"/>
            <a:ext cx="4489017" cy="40357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8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3829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CDD1F25F-57C8-B39C-4928-D5758551C5BE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064386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70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0873"/>
            <a:ext cx="4489017" cy="40357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8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3829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2871975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B4C71E-F1A2-4881-B514-056FE4E873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74320"/>
            <a:ext cx="11430000" cy="435799"/>
          </a:xfrm>
        </p:spPr>
        <p:txBody>
          <a:bodyPr/>
          <a:lstStyle>
            <a:lvl1pPr algn="l" defTabSz="913851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1" kern="1200" spc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Place headline here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E4F2EF-030F-F9E1-521F-BF12833F23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42842" cy="880858"/>
          </a:xfrm>
          <a:prstGeom prst="rect">
            <a:avLst/>
          </a:prstGeom>
        </p:spPr>
      </p:pic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720C515-C1D3-DCBA-B409-77336A2FE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1825" y="6639198"/>
            <a:ext cx="3175200" cy="13252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solidFill>
                  <a:schemeClr val="tx1">
                    <a:alpha val="50000"/>
                  </a:schemeClr>
                </a:solidFill>
                <a:latin typeface="Graphik Regular" panose="020B0503030202060203" pitchFamily="34" charset="-18"/>
              </a:defRPr>
            </a:lvl1pPr>
          </a:lstStyle>
          <a:p>
            <a:r>
              <a:rPr lang="en-US"/>
              <a:t>Copyright © 2024 Accenture. All rights reserved.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52E602BE-649A-9062-A8BB-AD84BF099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7813" y="6639198"/>
            <a:ext cx="381600" cy="13252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7F8EB60C-7CC2-49F0-B2EE-C81F067DE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2167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70" y="2838703"/>
            <a:ext cx="5098087" cy="787908"/>
          </a:xfrm>
          <a:prstGeom prst="rect">
            <a:avLst/>
          </a:prstGeom>
        </p:spPr>
        <p:txBody>
          <a:bodyPr anchor="ctr"/>
          <a:lstStyle>
            <a:lvl1pPr>
              <a:defRPr sz="3198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2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56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2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70" y="2838831"/>
            <a:ext cx="5098087" cy="787652"/>
          </a:xfrm>
          <a:prstGeom prst="rect">
            <a:avLst/>
          </a:prstGeom>
        </p:spPr>
        <p:txBody>
          <a:bodyPr anchor="ctr"/>
          <a:lstStyle>
            <a:lvl1pPr>
              <a:defRPr sz="3198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</p:spTree>
    <p:extLst>
      <p:ext uri="{BB962C8B-B14F-4D97-AF65-F5344CB8AC3E}">
        <p14:creationId xmlns:p14="http://schemas.microsoft.com/office/powerpoint/2010/main" val="36797642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">
            <a:extLst>
              <a:ext uri="{FF2B5EF4-FFF2-40B4-BE49-F238E27FC236}">
                <a16:creationId xmlns:a16="http://schemas.microsoft.com/office/drawing/2014/main" id="{54E44863-5E53-DDCD-5FA5-173816802E74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70" y="2838831"/>
            <a:ext cx="5098087" cy="787652"/>
          </a:xfrm>
          <a:prstGeom prst="rect">
            <a:avLst/>
          </a:prstGeom>
        </p:spPr>
        <p:txBody>
          <a:bodyPr anchor="ctr"/>
          <a:lstStyle>
            <a:lvl1pPr>
              <a:defRPr sz="3198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2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5100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 userDrawn="1"/>
        </p:nvSpPr>
        <p:spPr>
          <a:xfrm>
            <a:off x="7315200" y="6384005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456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Graphik" panose="020B0503030202060203" pitchFamily="34" charset="77"/>
              </a:rPr>
              <a:t>Copyright © 2025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5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3829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rPr>
              <a:pPr marL="0" algn="r" defTabSz="913829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40" y="3176752"/>
            <a:ext cx="7200000" cy="504497"/>
          </a:xfrm>
          <a:prstGeom prst="rect">
            <a:avLst/>
          </a:prstGeom>
        </p:spPr>
        <p:txBody>
          <a:bodyPr anchor="ctr"/>
          <a:lstStyle>
            <a:lvl1pPr algn="l" defTabSz="913829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998" b="0" i="0" kern="1200">
                <a:solidFill>
                  <a:srgbClr val="000000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</p:spTree>
    <p:extLst>
      <p:ext uri="{BB962C8B-B14F-4D97-AF65-F5344CB8AC3E}">
        <p14:creationId xmlns:p14="http://schemas.microsoft.com/office/powerpoint/2010/main" val="2644366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40" y="3176752"/>
            <a:ext cx="7200000" cy="504497"/>
          </a:xfrm>
          <a:prstGeom prst="rect">
            <a:avLst/>
          </a:prstGeom>
        </p:spPr>
        <p:txBody>
          <a:bodyPr anchor="ctr"/>
          <a:lstStyle>
            <a:lvl1pPr algn="l" defTabSz="913829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998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EEB57D04-C7D4-5631-C9F1-4248B61F9522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881075DF-C9D3-AF39-7015-D15BA74D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15505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7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5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3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3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7" y="3331291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91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5" y="3331291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91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232614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3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9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5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1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7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1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3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9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5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7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9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7365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3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9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5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1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7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1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3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tx1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9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5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7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2994494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3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3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9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5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1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7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1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3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accent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9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5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7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1" y="4101797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1720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11" y="1355296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98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1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8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5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3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1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8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5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3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2" y="269323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3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3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3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2" y="516676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6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6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61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765" indent="-18276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456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4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GTS_Purple">
            <a:extLst>
              <a:ext uri="{FF2B5EF4-FFF2-40B4-BE49-F238E27FC236}">
                <a16:creationId xmlns:a16="http://schemas.microsoft.com/office/drawing/2014/main" id="{B69C02E9-D221-652D-E7A0-F40E48E0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7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91425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A5E744EC-0BAD-46B5-AA7B-2DA0419E6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3475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73" imgH="573" progId="TCLayout.ActiveDocument.1">
                  <p:embed/>
                </p:oleObj>
              </mc:Choice>
              <mc:Fallback>
                <p:oleObj name="think-cell Slide" r:id="rId4" imgW="573" imgH="57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A5E744EC-0BAD-46B5-AA7B-2DA0419E6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 hidden="1">
            <a:extLst>
              <a:ext uri="{FF2B5EF4-FFF2-40B4-BE49-F238E27FC236}">
                <a16:creationId xmlns:a16="http://schemas.microsoft.com/office/drawing/2014/main" id="{44E36606-800F-4AEC-88D7-134BBE6B364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SemiboldItalic" panose="020B0703030202060203" pitchFamily="34" charset="0"/>
              <a:ea typeface="+mn-ea"/>
              <a:cs typeface="+mn-cs"/>
              <a:sym typeface="Graphik Semibold" panose="020B0703030202060203" pitchFamily="34" charset="0"/>
            </a:endParaRPr>
          </a:p>
        </p:txBody>
      </p:sp>
      <p:sp>
        <p:nvSpPr>
          <p:cNvPr id="6" name="GTS_Purple" descr="Accenture Greater Than symbol in purple">
            <a:extLst>
              <a:ext uri="{FF2B5EF4-FFF2-40B4-BE49-F238E27FC236}">
                <a16:creationId xmlns:a16="http://schemas.microsoft.com/office/drawing/2014/main" id="{64D8D3D8-865D-AD2D-543E-B0FC421C745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0209" y="6499952"/>
            <a:ext cx="183202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F46E7-894B-CFB6-723F-A945552B01C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388487" y="63500"/>
            <a:ext cx="5446713" cy="1384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IT" sz="900">
                <a:solidFill>
                  <a:schemeClr val="tx1">
                    <a:alpha val="50000"/>
                  </a:schemeClr>
                </a:solidFill>
                <a:latin typeface="Graphik" panose="020B0503030202060203" pitchFamily="34" charset="0"/>
                <a:cs typeface="Calibri" panose="020F0502020204030204" pitchFamily="34" charset="0"/>
              </a:rPr>
              <a:t>***Highly Confidential - Not To Be Distributed Further Without Authorization of the Sender.***</a:t>
            </a:r>
          </a:p>
        </p:txBody>
      </p:sp>
    </p:spTree>
    <p:extLst>
      <p:ext uri="{BB962C8B-B14F-4D97-AF65-F5344CB8AC3E}">
        <p14:creationId xmlns:p14="http://schemas.microsoft.com/office/powerpoint/2010/main" val="27480437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9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456" indent="-228456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6915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371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3829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2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6915" indent="0">
              <a:buNone/>
              <a:defRPr sz="2798"/>
            </a:lvl2pPr>
            <a:lvl3pPr marL="913829" indent="0">
              <a:buNone/>
              <a:defRPr sz="2398"/>
            </a:lvl3pPr>
            <a:lvl4pPr marL="1370744" indent="0">
              <a:buNone/>
              <a:defRPr sz="1998"/>
            </a:lvl4pPr>
            <a:lvl5pPr marL="1827657" indent="0">
              <a:buNone/>
              <a:defRPr sz="1998"/>
            </a:lvl5pPr>
            <a:lvl6pPr marL="2284571" indent="0">
              <a:buNone/>
              <a:defRPr sz="1998"/>
            </a:lvl6pPr>
            <a:lvl7pPr marL="2741485" indent="0">
              <a:buNone/>
              <a:defRPr sz="1998"/>
            </a:lvl7pPr>
            <a:lvl8pPr marL="3198400" indent="0">
              <a:buNone/>
              <a:defRPr sz="1998"/>
            </a:lvl8pPr>
            <a:lvl9pPr marL="3655315" indent="0">
              <a:buNone/>
              <a:defRPr sz="1998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4684836" cy="787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462">
              <a:spcAft>
                <a:spcPts val="1200"/>
              </a:spcAft>
            </a:pPr>
            <a:endParaRPr lang="en-US" sz="1798" noProof="0"/>
          </a:p>
        </p:txBody>
      </p:sp>
    </p:spTree>
    <p:extLst>
      <p:ext uri="{BB962C8B-B14F-4D97-AF65-F5344CB8AC3E}">
        <p14:creationId xmlns:p14="http://schemas.microsoft.com/office/powerpoint/2010/main" val="384049171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8" y="1354140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198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8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456" indent="-228456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6915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371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3829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2474523B-1F34-A604-B640-C5B887005C9D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0780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8" y="1354140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198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8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8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456" indent="-228456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6915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371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3829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71CDECC6-DEE3-D5F7-A7C8-D4473D9F4F71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8368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6"/>
            <a:ext cx="4118519" cy="1772793"/>
          </a:xfrm>
          <a:prstGeom prst="rect">
            <a:avLst/>
          </a:prstGeom>
        </p:spPr>
        <p:txBody>
          <a:bodyPr anchor="b"/>
          <a:lstStyle>
            <a:lvl1pPr>
              <a:defRPr sz="4798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1388078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3" y="1085536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3998"/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7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456" lvl="0" indent="-228456" algn="ctr"/>
            <a:r>
              <a:rPr lang="en-GB"/>
              <a:t>Drag picture to placeholder </a:t>
            </a:r>
          </a:p>
          <a:p>
            <a:pPr marL="228456" lvl="0" indent="-228456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91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50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60"/>
            <a:ext cx="3047944" cy="3039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2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2" name="GTS_WH">
            <a:extLst>
              <a:ext uri="{FF2B5EF4-FFF2-40B4-BE49-F238E27FC236}">
                <a16:creationId xmlns:a16="http://schemas.microsoft.com/office/drawing/2014/main" id="{DBC74FCB-98B7-4709-AC5F-5575E6BA2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281AFB62-DF00-C781-B194-BA35B5F26EDD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4102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3" y="1085536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3998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9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456" lvl="0" indent="-228456" algn="ctr"/>
            <a:r>
              <a:rPr lang="en-GB"/>
              <a:t>Drag picture to placeholder </a:t>
            </a:r>
          </a:p>
          <a:p>
            <a:pPr marL="228456" lvl="0" indent="-228456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91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50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29" b="1" i="0" kern="1200" dirty="0">
                <a:solidFill>
                  <a:srgbClr val="FFFFFF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TS_WH">
            <a:extLst>
              <a:ext uri="{FF2B5EF4-FFF2-40B4-BE49-F238E27FC236}">
                <a16:creationId xmlns:a16="http://schemas.microsoft.com/office/drawing/2014/main" id="{E60B30CA-91CE-53D4-4E41-25E962661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C6DCEC7C-94EF-9488-4BC9-3AC6108281E8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3630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DD3BC9E6-13A7-8817-A32A-4CC03E8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7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26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7" y="381006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fontAlgn="ctr" hangingPunct="0">
              <a:spcAft>
                <a:spcPts val="0"/>
              </a:spcAft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7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7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29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7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256" indent="-230256">
              <a:spcAft>
                <a:spcPts val="600"/>
              </a:spcAft>
              <a:defRPr sz="1200"/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2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B51A4FC9-6DF5-ABE3-94E1-8598B7A527EA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3" name="GTS_WH">
            <a:extLst>
              <a:ext uri="{FF2B5EF4-FFF2-40B4-BE49-F238E27FC236}">
                <a16:creationId xmlns:a16="http://schemas.microsoft.com/office/drawing/2014/main" id="{8F51FE85-6E94-3AD8-FB82-A8BAB773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1241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0352A97-ED89-7C2F-0063-10DA374C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7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26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7" y="381006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29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7" y="1472696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29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7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29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456" lvl="0" indent="-228456" algn="l" defTabSz="9138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7" y="450850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8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256" indent="-2302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256" indent="-230256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256" indent="-228456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2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pyright">
            <a:extLst>
              <a:ext uri="{FF2B5EF4-FFF2-40B4-BE49-F238E27FC236}">
                <a16:creationId xmlns:a16="http://schemas.microsoft.com/office/drawing/2014/main" id="{6F38CEE2-3D5C-A0E3-1BE3-09AB0AC25463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2" name="GTS_WH">
            <a:extLst>
              <a:ext uri="{FF2B5EF4-FFF2-40B4-BE49-F238E27FC236}">
                <a16:creationId xmlns:a16="http://schemas.microsoft.com/office/drawing/2014/main" id="{2DFC2805-A4A5-BE1F-72EF-71C8FE15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3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1798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4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3998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40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 userDrawn="1"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2991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408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5334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56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5ACBF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3010441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799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4464057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7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103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</p:spTree>
    <p:extLst>
      <p:ext uri="{BB962C8B-B14F-4D97-AF65-F5344CB8AC3E}">
        <p14:creationId xmlns:p14="http://schemas.microsoft.com/office/powerpoint/2010/main" val="2122972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951" y="3008950"/>
            <a:ext cx="6795392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5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7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4103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B93529DF-12F1-3D03-117A-86D7C5AD9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2" y="557588"/>
            <a:ext cx="1247506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2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40" y="-2666263"/>
            <a:ext cx="6857999" cy="121905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2952673"/>
            <a:ext cx="8931530" cy="66479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91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1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1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43744-0C39-A052-7487-659CA9C80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3639" y="6170081"/>
            <a:ext cx="1514051" cy="180050"/>
          </a:xfrm>
          <a:prstGeom prst="rect">
            <a:avLst/>
          </a:prstGeom>
        </p:spPr>
      </p:pic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145CAD81-7743-A093-B6F5-E98233328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95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71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7" y="3524590"/>
            <a:ext cx="8813534" cy="66479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40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7" y="5781216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B644DD64-75F6-CAA6-3062-5DD0649C133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000" y="6022800"/>
            <a:ext cx="1044000" cy="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0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dient">
            <a:extLst>
              <a:ext uri="{FF2B5EF4-FFF2-40B4-BE49-F238E27FC236}">
                <a16:creationId xmlns:a16="http://schemas.microsoft.com/office/drawing/2014/main" id="{50E1CD4C-93E5-0BD5-6237-D39D310F8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9" y="-2666262"/>
            <a:ext cx="6857999" cy="12190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7" y="3524719"/>
            <a:ext cx="8813534" cy="664669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40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71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7" y="5781216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103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103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F9A1CCE7-7706-F83F-4541-BDA00F682B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97" y="6016340"/>
            <a:ext cx="1082581" cy="2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4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88" bIns="121888" rtlCol="0" anchor="ctr"/>
          <a:lstStyle/>
          <a:p>
            <a:pPr algn="ctr"/>
            <a:endParaRPr lang="en-AR" sz="2399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2187403"/>
            <a:ext cx="3091443" cy="393954"/>
          </a:xfrm>
          <a:prstGeom prst="rect">
            <a:avLst/>
          </a:prstGeom>
        </p:spPr>
        <p:txBody>
          <a:bodyPr anchor="b"/>
          <a:lstStyle>
            <a:lvl1pPr>
              <a:defRPr sz="3199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5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TS_WH">
            <a:extLst>
              <a:ext uri="{FF2B5EF4-FFF2-40B4-BE49-F238E27FC236}">
                <a16:creationId xmlns:a16="http://schemas.microsoft.com/office/drawing/2014/main" id="{042F1CA7-6A9E-5C2F-F3C0-78D6AFD6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799"/>
            </a:lvl2pPr>
            <a:lvl3pPr marL="228525">
              <a:buFont typeface="Graphik" panose="020B0604020202020204" pitchFamily="34" charset="0"/>
              <a:buChar char="•"/>
              <a:defRPr sz="1799"/>
            </a:lvl3pPr>
            <a:lvl4pPr marL="457052">
              <a:buFont typeface="Graphik"/>
              <a:buChar char="–"/>
              <a:defRPr sz="1600"/>
            </a:lvl4pPr>
            <a:lvl5pPr marL="685577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5F63345-6C3E-8981-5F6D-DF2B3FF6475C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87093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799"/>
            </a:lvl2pPr>
            <a:lvl3pPr marL="228525">
              <a:buFont typeface="Graphik" panose="020B0604020202020204" pitchFamily="34" charset="0"/>
              <a:buChar char="•"/>
              <a:defRPr sz="1799"/>
            </a:lvl3pPr>
            <a:lvl4pPr marL="457052">
              <a:buFont typeface="Graphik"/>
              <a:buChar char="–"/>
              <a:defRPr sz="1600"/>
            </a:lvl4pPr>
            <a:lvl5pPr marL="685577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799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41545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10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8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7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8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5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Graphik" panose="020B0503030202060203" pitchFamily="34" charset="77"/>
              </a:defRPr>
            </a:lvl2pPr>
            <a:lvl3pPr marL="16928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2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28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9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9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6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9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83124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4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9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9272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1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3999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529939" y="1371605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8100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7" y="1399119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4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1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7" y="2376039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4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1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7" y="3350386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4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1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7" y="4335523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4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1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7" y="5307675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4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1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28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28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394384299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2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799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052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5" indent="0" algn="ctr">
              <a:buNone/>
              <a:defRPr sz="1600"/>
            </a:lvl4pPr>
            <a:lvl5pPr marL="1828205" indent="0" algn="ctr">
              <a:buNone/>
              <a:defRPr sz="1600"/>
            </a:lvl5pPr>
            <a:lvl6pPr marL="2285257" indent="0" algn="ctr">
              <a:buNone/>
              <a:defRPr sz="1600"/>
            </a:lvl6pPr>
            <a:lvl7pPr marL="2742308" indent="0" algn="ctr">
              <a:buNone/>
              <a:defRPr sz="1600"/>
            </a:lvl7pPr>
            <a:lvl8pPr marL="3199360" indent="0" algn="ctr">
              <a:buNone/>
              <a:defRPr sz="1600"/>
            </a:lvl8pPr>
            <a:lvl9pPr marL="3656412" indent="0" algn="ctr">
              <a:buNone/>
              <a:defRPr sz="1600"/>
            </a:lvl9pPr>
          </a:lstStyle>
          <a:p>
            <a:pPr marL="0" lvl="0" indent="0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373"/>
            <a:ext cx="1058258" cy="1230786"/>
          </a:xfrm>
        </p:spPr>
        <p:txBody>
          <a:bodyPr wrap="none" anchor="b">
            <a:spAutoFit/>
          </a:bodyPr>
          <a:lstStyle>
            <a:lvl1pPr>
              <a:defRPr sz="7998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6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3701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with summa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g object 22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EC542D-D751-210C-1618-86B22D99F4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302" y="655320"/>
            <a:ext cx="11442698" cy="515076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D5279E-724B-9B52-B74B-F380FF07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1" y="176911"/>
            <a:ext cx="11442700" cy="478409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45715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3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767"/>
            <a:ext cx="1058258" cy="1230786"/>
          </a:xfrm>
        </p:spPr>
        <p:txBody>
          <a:bodyPr wrap="none" anchor="b">
            <a:spAutoFit/>
          </a:bodyPr>
          <a:lstStyle>
            <a:lvl1pPr>
              <a:defRPr sz="7998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31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8" y="549277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6" name="GTS_WH">
            <a:extLst>
              <a:ext uri="{FF2B5EF4-FFF2-40B4-BE49-F238E27FC236}">
                <a16:creationId xmlns:a16="http://schemas.microsoft.com/office/drawing/2014/main" id="{B99510A1-6B22-EF9F-A1BE-64088860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3BFEEF07-2489-1DF1-A61D-F05EF6756806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0799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3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8" y="549277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31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399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767"/>
            <a:ext cx="1058258" cy="1230786"/>
          </a:xfrm>
        </p:spPr>
        <p:txBody>
          <a:bodyPr wrap="none" anchor="b">
            <a:spAutoFit/>
          </a:bodyPr>
          <a:lstStyle>
            <a:lvl1pPr>
              <a:defRPr sz="7998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29460695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89" y="276678"/>
            <a:ext cx="11084672" cy="344710"/>
          </a:xfrm>
        </p:spPr>
        <p:txBody>
          <a:bodyPr/>
          <a:lstStyle>
            <a:lvl1pPr>
              <a:defRPr sz="2799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715543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0519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solidFill>
                <a:schemeClr val="accent5"/>
              </a:solidFill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80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80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80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80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2023222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80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80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80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80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53450619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342935103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rgbClr val="45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TS_WH">
            <a:extLst>
              <a:ext uri="{FF2B5EF4-FFF2-40B4-BE49-F238E27FC236}">
                <a16:creationId xmlns:a16="http://schemas.microsoft.com/office/drawing/2014/main" id="{5EFDEB3F-4743-43EA-A121-ED3CB6054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5989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7F75177E-60CD-488F-76CA-383DF4BA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9143992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684023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4157316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1 - Light_US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112AA6-27E5-A0A6-A2A2-990C8394A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0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2400">
                <a:latin typeface="+mn-lt"/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92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684023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BDF14360-0E2D-7FE6-A174-E8EA0610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02747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2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10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21203857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2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10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49759516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4958430" cy="787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3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9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6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9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8201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9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9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0" lvl="5" indent="0" algn="l" defTabSz="22852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799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0" lvl="5" indent="0" algn="l" defTabSz="22852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52389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3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6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6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6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1340600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4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4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3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3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2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2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8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1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1" y="5553998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20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54805182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1" y="0"/>
            <a:ext cx="48768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88" bIns="121888" rtlCol="0" anchor="ctr"/>
          <a:lstStyle/>
          <a:p>
            <a:pPr algn="ctr"/>
            <a:endParaRPr lang="en-US" sz="2399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9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+mj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9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466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2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799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marL="0" lvl="0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8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2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8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8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614173"/>
            <a:ext cx="5175672" cy="78765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399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3385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88" bIns="121888" rtlCol="0" anchor="ctr"/>
          <a:lstStyle/>
          <a:p>
            <a:pPr algn="ctr"/>
            <a:endParaRPr lang="en-US" sz="2399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9" y="2330535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9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1" y="2330535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1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7085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4693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CD2D8-05B1-7616-4E3D-8B00C3D99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44375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000" b="1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140B2CF-B12A-0572-A5AE-451B42BA1C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202" y="1078766"/>
            <a:ext cx="11425797" cy="26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here to edit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594742-B65E-961D-09F6-D15DBC111A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07382" y="646924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2024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541823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3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888" bIns="121888" rtlCol="0" anchor="ctr"/>
          <a:lstStyle/>
          <a:p>
            <a:pPr algn="ctr"/>
            <a:endParaRPr lang="en-US" sz="2399" err="1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10" y="2254791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10" y="322326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10" y="4191747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01598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09"/>
            <a:ext cx="4489017" cy="39869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9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103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4258022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41"/>
            <a:ext cx="4489017" cy="39863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9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103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CDD1F25F-57C8-B39C-4928-D5758551C5BE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66690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9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41"/>
            <a:ext cx="4489017" cy="39863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199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103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152436450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2838703"/>
            <a:ext cx="5098087" cy="787908"/>
          </a:xfrm>
          <a:prstGeom prst="rect">
            <a:avLst/>
          </a:prstGeom>
        </p:spPr>
        <p:txBody>
          <a:bodyPr anchor="ctr"/>
          <a:lstStyle>
            <a:lvl1pPr>
              <a:defRPr sz="3199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84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2838831"/>
            <a:ext cx="5098087" cy="787652"/>
          </a:xfrm>
          <a:prstGeom prst="rect">
            <a:avLst/>
          </a:prstGeom>
        </p:spPr>
        <p:txBody>
          <a:bodyPr anchor="ctr"/>
          <a:lstStyle>
            <a:lvl1pPr>
              <a:defRPr sz="3199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</p:spTree>
    <p:extLst>
      <p:ext uri="{BB962C8B-B14F-4D97-AF65-F5344CB8AC3E}">
        <p14:creationId xmlns:p14="http://schemas.microsoft.com/office/powerpoint/2010/main" val="322335958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">
            <a:extLst>
              <a:ext uri="{FF2B5EF4-FFF2-40B4-BE49-F238E27FC236}">
                <a16:creationId xmlns:a16="http://schemas.microsoft.com/office/drawing/2014/main" id="{54E44863-5E53-DDCD-5FA5-173816802E74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2838831"/>
            <a:ext cx="5098087" cy="787652"/>
          </a:xfrm>
          <a:prstGeom prst="rect">
            <a:avLst/>
          </a:prstGeom>
        </p:spPr>
        <p:txBody>
          <a:bodyPr anchor="ctr"/>
          <a:lstStyle>
            <a:lvl1pPr>
              <a:defRPr sz="3199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1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8285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 userDrawn="1"/>
        </p:nvSpPr>
        <p:spPr>
          <a:xfrm>
            <a:off x="7315200" y="6384003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525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Graphik" panose="020B0503030202060203" pitchFamily="34" charset="77"/>
              </a:rPr>
              <a:t>Copyright © 2025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3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103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rPr>
              <a:pPr marL="0" algn="r" defTabSz="914103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9" y="3179796"/>
            <a:ext cx="7200000" cy="498406"/>
          </a:xfrm>
          <a:prstGeom prst="rect">
            <a:avLst/>
          </a:prstGeom>
        </p:spPr>
        <p:txBody>
          <a:bodyPr anchor="ctr"/>
          <a:lstStyle>
            <a:lvl1pPr algn="l" defTabSz="9141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999" b="0" i="0" kern="1200">
                <a:solidFill>
                  <a:srgbClr val="000000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</p:spTree>
    <p:extLst>
      <p:ext uri="{BB962C8B-B14F-4D97-AF65-F5344CB8AC3E}">
        <p14:creationId xmlns:p14="http://schemas.microsoft.com/office/powerpoint/2010/main" val="249541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9" y="3179860"/>
            <a:ext cx="7200000" cy="498278"/>
          </a:xfrm>
          <a:prstGeom prst="rect">
            <a:avLst/>
          </a:prstGeom>
        </p:spPr>
        <p:txBody>
          <a:bodyPr anchor="ctr"/>
          <a:lstStyle>
            <a:lvl1pPr algn="l" defTabSz="9141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999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EEB57D04-C7D4-5631-C9F1-4248B61F9522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881075DF-C9D3-AF39-7015-D15BA74D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5883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6" y="3331289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9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4" y="3331289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9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8353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2024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66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1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2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tx1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2135085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accent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5"/>
            <a:ext cx="1296001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36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10" y="1355294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99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1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1" y="269322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1" y="516675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9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20" indent="-182820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2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2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GTS_Purple">
            <a:extLst>
              <a:ext uri="{FF2B5EF4-FFF2-40B4-BE49-F238E27FC236}">
                <a16:creationId xmlns:a16="http://schemas.microsoft.com/office/drawing/2014/main" id="{B69C02E9-D221-652D-E7A0-F40E48E0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6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6854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8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25" indent="-228525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052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577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103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1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052" indent="0">
              <a:buNone/>
              <a:defRPr sz="2799"/>
            </a:lvl2pPr>
            <a:lvl3pPr marL="914103" indent="0">
              <a:buNone/>
              <a:defRPr sz="2399"/>
            </a:lvl3pPr>
            <a:lvl4pPr marL="1371155" indent="0">
              <a:buNone/>
              <a:defRPr sz="1999"/>
            </a:lvl4pPr>
            <a:lvl5pPr marL="1828205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2" indent="0">
              <a:buNone/>
              <a:defRPr sz="1999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4684836" cy="787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531">
              <a:spcAft>
                <a:spcPts val="1200"/>
              </a:spcAft>
            </a:pPr>
            <a:endParaRPr lang="en-US" sz="1799" noProof="0"/>
          </a:p>
        </p:txBody>
      </p:sp>
    </p:spTree>
    <p:extLst>
      <p:ext uri="{BB962C8B-B14F-4D97-AF65-F5344CB8AC3E}">
        <p14:creationId xmlns:p14="http://schemas.microsoft.com/office/powerpoint/2010/main" val="30055900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7" y="1354140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199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7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25" indent="-228525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052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577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103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2474523B-1F34-A604-B640-C5B887005C9D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2066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7" y="1354140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199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7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799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25" indent="-228525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052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577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103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71CDECC6-DEE3-D5F7-A7C8-D4473D9F4F71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7160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4"/>
            <a:ext cx="4118519" cy="1772793"/>
          </a:xfrm>
          <a:prstGeom prst="rect">
            <a:avLst/>
          </a:prstGeom>
        </p:spPr>
        <p:txBody>
          <a:bodyPr anchor="b"/>
          <a:lstStyle>
            <a:lvl1pPr>
              <a:defRPr sz="4799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0341963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2" y="1085534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3999"/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7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25" lvl="0" indent="-228525" algn="ctr"/>
            <a:r>
              <a:rPr lang="en-GB"/>
              <a:t>Drag picture to placeholder </a:t>
            </a:r>
          </a:p>
          <a:p>
            <a:pPr marL="228525" lvl="0" indent="-228525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90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9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58"/>
            <a:ext cx="3047944" cy="3039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1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2" name="GTS_WH">
            <a:extLst>
              <a:ext uri="{FF2B5EF4-FFF2-40B4-BE49-F238E27FC236}">
                <a16:creationId xmlns:a16="http://schemas.microsoft.com/office/drawing/2014/main" id="{DBC74FCB-98B7-4709-AC5F-5575E6BA2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281AFB62-DF00-C781-B194-BA35B5F26EDD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9777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2" y="1085534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3999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7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25" lvl="0" indent="-228525" algn="ctr"/>
            <a:r>
              <a:rPr lang="en-GB"/>
              <a:t>Drag picture to placeholder </a:t>
            </a:r>
          </a:p>
          <a:p>
            <a:pPr marL="228525" lvl="0" indent="-228525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90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9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1" b="1" i="0" kern="1200" dirty="0">
                <a:solidFill>
                  <a:srgbClr val="FFFFFF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TS_WH">
            <a:extLst>
              <a:ext uri="{FF2B5EF4-FFF2-40B4-BE49-F238E27FC236}">
                <a16:creationId xmlns:a16="http://schemas.microsoft.com/office/drawing/2014/main" id="{E60B30CA-91CE-53D4-4E41-25E962661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C6DCEC7C-94EF-9488-4BC9-3AC6108281E8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9884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F13518-2D5F-05C0-A8A6-A8798B5EB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3960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Place headline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4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DD3BC9E6-13A7-8817-A32A-4CC03E8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5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28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6" y="381004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fontAlgn="ctr" hangingPunct="0">
              <a:spcAft>
                <a:spcPts val="0"/>
              </a:spcAft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6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6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1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6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25" indent="-230325">
              <a:spcAft>
                <a:spcPts val="600"/>
              </a:spcAft>
              <a:defRPr sz="1200"/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1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B51A4FC9-6DF5-ABE3-94E1-8598B7A527EA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3" name="GTS_WH">
            <a:extLst>
              <a:ext uri="{FF2B5EF4-FFF2-40B4-BE49-F238E27FC236}">
                <a16:creationId xmlns:a16="http://schemas.microsoft.com/office/drawing/2014/main" id="{8F51FE85-6E94-3AD8-FB82-A8BAB773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17781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0352A97-ED89-7C2F-0063-10DA374C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5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28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6" y="381004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1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6" y="1472694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1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6" y="339805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1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25" lvl="0" indent="-228525" algn="l" defTabSz="91410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6" y="450850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799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25" indent="-2303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25" indent="-230325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25" indent="-228525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1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pyright">
            <a:extLst>
              <a:ext uri="{FF2B5EF4-FFF2-40B4-BE49-F238E27FC236}">
                <a16:creationId xmlns:a16="http://schemas.microsoft.com/office/drawing/2014/main" id="{6F38CEE2-3D5C-A0E3-1BE3-09AB0AC25463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2" name="GTS_WH">
            <a:extLst>
              <a:ext uri="{FF2B5EF4-FFF2-40B4-BE49-F238E27FC236}">
                <a16:creationId xmlns:a16="http://schemas.microsoft.com/office/drawing/2014/main" id="{2DFC2805-A4A5-BE1F-72EF-71C8FE15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2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7158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2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39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0295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608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+subtitle use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8A163E9E-9E77-9699-43C4-2ED61A3EC0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8596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17" imgH="318" progId="TCLayout.ActiveDocument.1">
                  <p:embed/>
                </p:oleObj>
              </mc:Choice>
              <mc:Fallback>
                <p:oleObj name="think-cell Slide" r:id="rId3" imgW="317" imgH="318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8A163E9E-9E77-9699-43C4-2ED61A3EC0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5531C3-8B7D-42DC-8589-D0A716CE5E5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4963" y="759401"/>
            <a:ext cx="1148556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rtl="0">
              <a:buNone/>
              <a:defRPr lang="en-GB" sz="1600" b="0" cap="none" dirty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D8A4A387-D676-0E83-F4AD-435EAFF4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83549"/>
            <a:ext cx="11485561" cy="3645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rtl="0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451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61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+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9350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>
              <a:defRPr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1EBD61D-78B7-4043-BBDA-A999D4ED1E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831656"/>
            <a:ext cx="11430000" cy="2092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600" b="0" cap="none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defRPr sz="2600" b="0" cap="all" baseline="0">
                <a:solidFill>
                  <a:srgbClr val="FF0000"/>
                </a:solidFill>
                <a:latin typeface="Arial Black" panose="020B0A04020102020204" pitchFamily="34" charset="0"/>
              </a:defRPr>
            </a:lvl2pPr>
            <a:lvl3pPr>
              <a:lnSpc>
                <a:spcPct val="75000"/>
              </a:lnSpc>
              <a:spcAft>
                <a:spcPts val="0"/>
              </a:spcAft>
              <a:defRPr sz="2400" cap="all" baseline="0">
                <a:latin typeface="+mj-lt"/>
              </a:defRPr>
            </a:lvl3pPr>
          </a:lstStyle>
          <a:p>
            <a:pPr lvl="0"/>
            <a:r>
              <a:rPr lang="en-US"/>
              <a:t>First subtitle</a:t>
            </a:r>
          </a:p>
        </p:txBody>
      </p:sp>
    </p:spTree>
    <p:extLst>
      <p:ext uri="{BB962C8B-B14F-4D97-AF65-F5344CB8AC3E}">
        <p14:creationId xmlns:p14="http://schemas.microsoft.com/office/powerpoint/2010/main" val="3991850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Sub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754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2490" y="365125"/>
            <a:ext cx="10871310" cy="941161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6C5B1D-A103-4056-A766-BF5B38E9B1CE}"/>
              </a:ext>
            </a:extLst>
          </p:cNvPr>
          <p:cNvCxnSpPr/>
          <p:nvPr userDrawn="1"/>
        </p:nvCxnSpPr>
        <p:spPr>
          <a:xfrm>
            <a:off x="1244184" y="6422879"/>
            <a:ext cx="0" cy="2473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3A78403-02A4-4911-8A75-199CBAF2AFB6}"/>
              </a:ext>
            </a:extLst>
          </p:cNvPr>
          <p:cNvSpPr txBox="1"/>
          <p:nvPr userDrawn="1"/>
        </p:nvSpPr>
        <p:spPr>
          <a:xfrm>
            <a:off x="8308622" y="6408816"/>
            <a:ext cx="3416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bg1"/>
                </a:solidFill>
              </a:rPr>
              <a:t>Copyright </a:t>
            </a:r>
            <a:r>
              <a:rPr lang="en-US" sz="1000" b="0" i="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2025 Accenture. All rights reserved.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97B0E7-4F2D-48DA-9E59-4006E7D872D3}"/>
              </a:ext>
            </a:extLst>
          </p:cNvPr>
          <p:cNvSpPr txBox="1"/>
          <p:nvPr userDrawn="1"/>
        </p:nvSpPr>
        <p:spPr>
          <a:xfrm>
            <a:off x="11582400" y="6408815"/>
            <a:ext cx="530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6DC3B48-DA52-454A-A273-CA5AD5C0CAB5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FB613EB-C7F7-190F-2703-36016031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6144"/>
            <a:ext cx="4114800" cy="20726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US" smtClean="0"/>
            </a:lvl1pPr>
          </a:lstStyle>
          <a:p>
            <a:r>
              <a:rPr lang="en-US"/>
              <a:t>Copyright © 2025 Accenture. All rights reserved.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9D3D4A3-2139-DB30-BFF8-E6E14916AE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09250" y="6486147"/>
            <a:ext cx="385710" cy="206375"/>
          </a:xfrm>
        </p:spPr>
        <p:txBody>
          <a:bodyPr lIns="0" tIns="0" rIns="0" bIns="0" anchor="ctr" anchorCtr="0"/>
          <a:lstStyle>
            <a:lvl1pPr algn="r">
              <a:defRPr/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4342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2400" b="1">
                <a:latin typeface="+mj-lt"/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32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1C0A-CDB3-CC9A-142A-1987B64D3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975E3-D81F-AB60-8C05-1AC8213C1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215CA-FE8B-B4C7-6B9A-0AD56A16F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7EF4-31CC-4F88-8780-BCD4E5205FA1}" type="datetimeFigureOut">
              <a:rPr lang="en-IN" smtClean="0"/>
              <a:t>20-05-2026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A206A-3A01-C480-897A-7675CB151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B0FCD-7154-B59B-80F1-33E00384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EC2-FC6B-4D36-881A-460C53DAE3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6990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47552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175C551-F304-4CFB-A438-1D48D3DCD33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96112-B10A-4E29-9428-B844B761AE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000" y="879152"/>
            <a:ext cx="11430000" cy="370912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086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0080786-5CD7-B717-0D6E-01BFA2C9AA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83941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6" imgH="356" progId="TCLayout.ActiveDocument.1">
                  <p:embed/>
                </p:oleObj>
              </mc:Choice>
              <mc:Fallback>
                <p:oleObj name="think-cell Slide" r:id="rId3" imgW="356" imgH="35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0080786-5CD7-B717-0D6E-01BFA2C9AA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 vert="horz"/>
          <a:lstStyle>
            <a:lvl1pPr>
              <a:defRPr sz="3600"/>
            </a:lvl1pPr>
          </a:lstStyle>
          <a:p>
            <a:r>
              <a:rPr lang="en-US"/>
              <a:t>Place headline here (36pt, min 30pt)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449388"/>
            <a:ext cx="11430000" cy="4862512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US"/>
              <a:t>Copyright © 2024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83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1B6BD18-6EA1-C048-A155-032587F4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19" y="332079"/>
            <a:ext cx="11498553" cy="459661"/>
          </a:xfrm>
          <a:prstGeom prst="rect">
            <a:avLst/>
          </a:prstGeom>
        </p:spPr>
        <p:txBody>
          <a:bodyPr vert="horz" lIns="0" tIns="0" rIns="130101" bIns="0" rtlCol="0" anchor="t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CONTENT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5AA3819-F566-204E-8A42-F9FEF7E0C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20" y="947857"/>
            <a:ext cx="11491383" cy="52599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887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F3B6-B77F-6884-D4A2-8341A9171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722DF-DE86-84E8-B150-404BB5AB2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A22E0-C2BD-28F9-1F08-62F4FEE1E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80326-89B6-4E58-86B0-B8FF94E50B60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57A93-09B1-95F5-2F65-2405ABFF9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6754E-59F5-C9F7-4340-53201BB2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73DE-32D2-43D2-BA0D-129386254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795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499333" y="0"/>
            <a:ext cx="3072800" cy="110800"/>
          </a:xfrm>
          <a:prstGeom prst="rect">
            <a:avLst/>
          </a:prstGeom>
          <a:solidFill>
            <a:srgbClr val="0D43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257BC-12B5-03D7-9F19-3FC5597FF2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533" y="656294"/>
            <a:ext cx="11205304" cy="246221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  <a:latin typeface="Nunito Sans Light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02E860-EF92-D3E9-2B59-7D96122B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68733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60546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11084672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53593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99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CA50311-FA5A-125F-E563-09A6DCDBC337}"/>
              </a:ext>
            </a:extLst>
          </p:cNvPr>
          <p:cNvSpPr txBox="1">
            <a:spLocks/>
          </p:cNvSpPr>
          <p:nvPr userDrawn="1"/>
        </p:nvSpPr>
        <p:spPr>
          <a:xfrm>
            <a:off x="8889328" y="6477000"/>
            <a:ext cx="2590800" cy="2171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spcAft>
                <a:spcPts val="1200"/>
              </a:spcAft>
              <a:defRPr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Copyright © </a:t>
            </a:r>
            <a:fld id="{63084B94-74E1-4C74-BDC5-4D0DC4C80863}" type="datetimeyyyy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2026</a:t>
            </a:fld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Accenture. All rights reserved.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EA275D8-59F4-D85A-E40C-E3515ED6C330}"/>
              </a:ext>
            </a:extLst>
          </p:cNvPr>
          <p:cNvSpPr txBox="1">
            <a:spLocks/>
          </p:cNvSpPr>
          <p:nvPr userDrawn="1"/>
        </p:nvSpPr>
        <p:spPr>
          <a:xfrm>
            <a:off x="11536680" y="6477000"/>
            <a:ext cx="274320" cy="2171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spcAft>
                <a:spcPts val="1200"/>
              </a:spcAft>
              <a:defRPr/>
            </a:pPr>
            <a:fld id="{590A0166-A911-4145-99EB-0BA861F4A1F3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39A1E0DA-61FC-4452-0909-841BB9A2F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60346" y="6451662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620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25970A9-A1A4-77A5-4FCC-804D384C50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5460" y="6423557"/>
            <a:ext cx="1839073" cy="168434"/>
          </a:xfrm>
          <a:prstGeom prst="rect">
            <a:avLst/>
          </a:prstGeom>
        </p:spPr>
      </p:pic>
      <p:sp>
        <p:nvSpPr>
          <p:cNvPr id="3" name="copyright">
            <a:extLst>
              <a:ext uri="{FF2B5EF4-FFF2-40B4-BE49-F238E27FC236}">
                <a16:creationId xmlns:a16="http://schemas.microsoft.com/office/drawing/2014/main" id="{7744322B-3DE0-83A7-B23C-9224C272DDDF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8013C9C7-0C0D-4952-EF7A-70FBD150E919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0371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4120990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3ECC1-5A32-EE8A-B60A-81633DEB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6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*Long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A706F-797A-49D2-BAFF-D2B62BC89A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96244"/>
            <a:ext cx="11430000" cy="728467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US" sz="3000">
                <a:latin typeface="Graphik Black" panose="020B0A03030202060203" pitchFamily="34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DFE94-E927-47B8-A69C-A0E6BB30C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140127"/>
            <a:ext cx="11430000" cy="209288"/>
          </a:xfrm>
        </p:spPr>
        <p:txBody>
          <a:bodyPr tIns="0" bIns="0" anchor="t">
            <a:spAutoFit/>
          </a:bodyPr>
          <a:lstStyle>
            <a:lvl1pPr>
              <a:lnSpc>
                <a:spcPct val="85000"/>
              </a:lnSpc>
              <a:spcBef>
                <a:spcPts val="1"/>
              </a:spcBef>
              <a:spcAft>
                <a:spcPts val="1"/>
              </a:spcAft>
              <a:defRPr sz="1600" cap="none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990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8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E46BF7D-CCED-A478-D227-5CE2401B9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709" y="186571"/>
            <a:ext cx="4257761" cy="161583"/>
          </a:xfrm>
        </p:spPr>
        <p:txBody>
          <a:bodyPr wrap="square" tIns="0" anchor="t">
            <a:spAutoFit/>
          </a:bodyPr>
          <a:lstStyle>
            <a:lvl1pPr marL="0" indent="0">
              <a:buNone/>
              <a:defRPr sz="1050" b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  <a:lvl2pPr marL="0" indent="0">
              <a:buNone/>
              <a:defRPr sz="1999"/>
            </a:lvl2pPr>
            <a:lvl3pPr>
              <a:defRPr sz="1999"/>
            </a:lvl3pPr>
            <a:lvl4pPr>
              <a:defRPr sz="1999"/>
            </a:lvl4pPr>
            <a:lvl5pPr>
              <a:defRPr sz="1999"/>
            </a:lvl5pPr>
          </a:lstStyle>
          <a:p>
            <a:r>
              <a:rPr lang="en-US"/>
              <a:t>Place breadcrumb here in Graphik Light</a:t>
            </a:r>
            <a:endParaRPr lang="en-US">
              <a:latin typeface="Graphik Light" panose="020B04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3132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9E98C32-2A2F-5FDE-5DFE-66FD846E9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35" y="543158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1FCE8C7F-0CBE-759D-1C35-578DB507CD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709" y="186571"/>
            <a:ext cx="4257761" cy="161583"/>
          </a:xfrm>
        </p:spPr>
        <p:txBody>
          <a:bodyPr wrap="square" tIns="0" anchor="t">
            <a:spAutoFit/>
          </a:bodyPr>
          <a:lstStyle>
            <a:lvl1pPr marL="0" indent="0">
              <a:buNone/>
              <a:defRPr sz="1050" b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  <a:lvl2pPr marL="0" indent="0">
              <a:buNone/>
              <a:defRPr sz="1999"/>
            </a:lvl2pPr>
            <a:lvl3pPr>
              <a:defRPr sz="1999"/>
            </a:lvl3pPr>
            <a:lvl4pPr>
              <a:defRPr sz="1999"/>
            </a:lvl4pPr>
            <a:lvl5pPr>
              <a:defRPr sz="1999"/>
            </a:lvl5pPr>
          </a:lstStyle>
          <a:p>
            <a:r>
              <a:rPr lang="en-US"/>
              <a:t>Place breadcrumb here in Graphik Light</a:t>
            </a:r>
            <a:endParaRPr lang="en-US">
              <a:latin typeface="Graphik Light" panose="020B04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1837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eam + column Content: team + column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7B8B3ED-3C30-8209-EC37-30BECCCAC6D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DC7F0577-7039-34CE-9E81-1E1B5179E19A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89183D5-43A1-CED9-DE7A-152AD40F1DB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5DC001A2-2BC9-E92E-1900-07D1D55C844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D6DEAA1-1809-9174-41B2-A167C7EF0B6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EA45CAC-A034-EBF8-A42A-D240A01CA2B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4B252BC-9982-2E12-F243-0ED078DBC2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C6F0EDA-C6BC-1437-B68C-8779352D0B2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87DF950-8C59-5635-493B-47BF5B6B0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A515A847-B8F1-0835-FEF9-D0644A3666A3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FFDAEDA-7A67-EFF8-97FE-53895BDD7346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CDEC200D-4F91-75FF-B3FC-CC83B1D2B426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0C873EF1-166E-2DEB-DEA4-F4E92E72812A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EE6421DF-C4CF-347F-3F9F-B7C15DD342D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3C744BB-1061-9BD7-2063-D4FC3BA87A0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FB23E977-71EF-1003-3CEF-A8A4D0D7990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3B567A05-2B76-107C-E1AA-BD5AA1C1C53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</p:spTree>
    <p:extLst>
      <p:ext uri="{BB962C8B-B14F-4D97-AF65-F5344CB8AC3E}">
        <p14:creationId xmlns:p14="http://schemas.microsoft.com/office/powerpoint/2010/main" val="13225154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136624-47EF-489C-3F3C-3A98A185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9234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887FB51-77FB-3C8B-B23B-5968186B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19" y="380399"/>
            <a:ext cx="11422842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pc="-150"/>
            </a:lvl1pPr>
          </a:lstStyle>
          <a:p>
            <a:r>
              <a:rPr lang="en-US"/>
              <a:t>Place headline here</a:t>
            </a:r>
          </a:p>
        </p:txBody>
      </p:sp>
      <p:sp>
        <p:nvSpPr>
          <p:cNvPr id="6" name="GTS_Purple" descr="Accenture Greater Than symbol in purple">
            <a:extLst>
              <a:ext uri="{FF2B5EF4-FFF2-40B4-BE49-F238E27FC236}">
                <a16:creationId xmlns:a16="http://schemas.microsoft.com/office/drawing/2014/main" id="{44A93D2D-B5D1-81AB-3FD4-B54EAE197035}"/>
              </a:ext>
            </a:extLst>
          </p:cNvPr>
          <p:cNvSpPr>
            <a:spLocks noChangeAspect="1"/>
          </p:cNvSpPr>
          <p:nvPr/>
        </p:nvSpPr>
        <p:spPr bwMode="auto">
          <a:xfrm>
            <a:off x="382820" y="6490025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DE15C26A-F17B-27B8-D507-519CC9ECBC41}"/>
              </a:ext>
            </a:extLst>
          </p:cNvPr>
          <p:cNvSpPr txBox="1">
            <a:spLocks/>
          </p:cNvSpPr>
          <p:nvPr/>
        </p:nvSpPr>
        <p:spPr>
          <a:xfrm>
            <a:off x="8999839" y="6498794"/>
            <a:ext cx="4325938" cy="198318"/>
          </a:xfrm>
          <a:prstGeom prst="rect">
            <a:avLst/>
          </a:prstGeom>
          <a:noFill/>
        </p:spPr>
        <p:txBody>
          <a:bodyPr wrap="square" lIns="0" tIns="0" rIns="180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4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Copyright © 2026 Accenture. All rights reserved.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26AAEB5-4922-00E1-F539-89FEF111FEE3}"/>
              </a:ext>
            </a:extLst>
          </p:cNvPr>
          <p:cNvSpPr txBox="1">
            <a:spLocks/>
          </p:cNvSpPr>
          <p:nvPr/>
        </p:nvSpPr>
        <p:spPr>
          <a:xfrm>
            <a:off x="11636862" y="6498794"/>
            <a:ext cx="550862" cy="1930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1B6258-E2D1-0164-4639-BC0D29DBE0AC}"/>
              </a:ext>
            </a:extLst>
          </p:cNvPr>
          <p:cNvSpPr/>
          <p:nvPr/>
        </p:nvSpPr>
        <p:spPr>
          <a:xfrm rot="5400000">
            <a:off x="-3363048" y="3363047"/>
            <a:ext cx="6858008" cy="131913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17000">
                <a:schemeClr val="accent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6006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69EEA-9E70-8049-B31C-4D59E4B7927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1B882E3-AA57-DB47-B7F5-4E115F25E2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F662F-5FB5-374D-A851-A69DE83E04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637" y="418244"/>
            <a:ext cx="5641364" cy="1030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3200" b="1" i="0">
                <a:latin typeface="Graphik Semibold" panose="020B0503030202060203" pitchFamily="34" charset="77"/>
              </a:defRPr>
            </a:lvl1pPr>
          </a:lstStyle>
          <a:p>
            <a:pPr lvl="0"/>
            <a:r>
              <a:rPr lang="en-US"/>
              <a:t>Click to edit this master title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0976900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F00A-097A-535F-D2BC-AF3926970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7748"/>
            <a:ext cx="11430000" cy="990601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3C7A408-A9E6-2589-D323-BB4B1DDB48F1}"/>
              </a:ext>
            </a:extLst>
          </p:cNvPr>
          <p:cNvSpPr txBox="1">
            <a:spLocks/>
          </p:cNvSpPr>
          <p:nvPr userDrawn="1"/>
        </p:nvSpPr>
        <p:spPr>
          <a:xfrm>
            <a:off x="7315200" y="6488234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7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27BDD-9E08-AB56-5D2A-C5CC6DA85A49}"/>
              </a:ext>
            </a:extLst>
          </p:cNvPr>
          <p:cNvSpPr txBox="1">
            <a:spLocks/>
          </p:cNvSpPr>
          <p:nvPr userDrawn="1"/>
        </p:nvSpPr>
        <p:spPr>
          <a:xfrm>
            <a:off x="11484746" y="6490025"/>
            <a:ext cx="326255" cy="201168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0149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949B-B3D8-55C2-6283-20F71C75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160080-F2A1-4A97-FDD4-41E00A297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0973D-4D3C-402F-912B-9EEDFD5327FD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14341-144B-1226-5BAC-216D191B6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055FA-0CDE-B0AB-B4E3-833B2F60E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D5A6-394A-4571-A34B-838E8FE6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094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62599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175C551-F304-4CFB-A438-1D48D3DCD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317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</p:spTree>
    <p:extLst>
      <p:ext uri="{BB962C8B-B14F-4D97-AF65-F5344CB8AC3E}">
        <p14:creationId xmlns:p14="http://schemas.microsoft.com/office/powerpoint/2010/main" val="1434596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599"/>
            <a:ext cx="4684836" cy="916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652135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951" y="3008948"/>
            <a:ext cx="6795392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3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B93529DF-12F1-3D03-117A-86D7C5AD9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7506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74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9" y="-2666263"/>
            <a:ext cx="6857999" cy="121905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2952671"/>
            <a:ext cx="8931530" cy="66479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89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0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43744-0C39-A052-7487-659CA9C80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3638" y="6170081"/>
            <a:ext cx="1514051" cy="180050"/>
          </a:xfrm>
          <a:prstGeom prst="rect">
            <a:avLst/>
          </a:prstGeom>
        </p:spPr>
      </p:pic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145CAD81-7743-A093-B6F5-E98233328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81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524589"/>
            <a:ext cx="8813534" cy="66479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B644DD64-75F6-CAA6-3062-5DD0649C133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000" y="6022800"/>
            <a:ext cx="1044000" cy="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53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dient">
            <a:extLst>
              <a:ext uri="{FF2B5EF4-FFF2-40B4-BE49-F238E27FC236}">
                <a16:creationId xmlns:a16="http://schemas.microsoft.com/office/drawing/2014/main" id="{50E1CD4C-93E5-0BD5-6237-D39D310F8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8" y="-2666262"/>
            <a:ext cx="6857999" cy="12190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2425701"/>
            <a:ext cx="8813534" cy="176368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F9A1CCE7-7706-F83F-4541-BDA00F682B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96" y="6016340"/>
            <a:ext cx="1082581" cy="2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45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AR" sz="2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2187403"/>
            <a:ext cx="3091443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TS_WH">
            <a:extLst>
              <a:ext uri="{FF2B5EF4-FFF2-40B4-BE49-F238E27FC236}">
                <a16:creationId xmlns:a16="http://schemas.microsoft.com/office/drawing/2014/main" id="{042F1CA7-6A9E-5C2F-F3C0-78D6AFD6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5F63345-6C3E-8981-5F6D-DF2B3FF6475C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84261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279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09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4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1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8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83124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3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9272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0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529939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272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6" y="1399117"/>
            <a:ext cx="563754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3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6" y="2376037"/>
            <a:ext cx="563754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3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6" y="3350384"/>
            <a:ext cx="563754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3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6" y="4335521"/>
            <a:ext cx="563754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3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6" y="5307673"/>
            <a:ext cx="563754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3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2686414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>
              <a:defRPr sz="8000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42352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>
              <a:defRPr sz="8000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6" name="GTS_WH">
            <a:extLst>
              <a:ext uri="{FF2B5EF4-FFF2-40B4-BE49-F238E27FC236}">
                <a16:creationId xmlns:a16="http://schemas.microsoft.com/office/drawing/2014/main" id="{B99510A1-6B22-EF9F-A1BE-64088860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3BFEEF07-2489-1DF1-A61D-F05EF675680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3746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13C7A4-213A-056E-30A9-77308D29DC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81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0DC562-9778-478E-9CF4-AA3F69C14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2449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>
              <a:defRPr sz="8000">
                <a:latin typeface="+mj-lt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37704482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89" y="276678"/>
            <a:ext cx="11084672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50153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2057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solidFill>
                <a:schemeClr val="accent5"/>
              </a:solidFill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2597323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  <a:prstGeom prst="rect">
            <a:avLst/>
          </a:prstGeo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42299167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3336432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rgbClr val="45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TS_WH">
            <a:extLst>
              <a:ext uri="{FF2B5EF4-FFF2-40B4-BE49-F238E27FC236}">
                <a16:creationId xmlns:a16="http://schemas.microsoft.com/office/drawing/2014/main" id="{5EFDEB3F-4743-43EA-A121-ED3CB6054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953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7F75177E-60CD-488F-76CA-383DF4BA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002628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395062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BDF14360-0E2D-7FE6-A174-E8EA0610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401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centur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64A474-E07F-C940-A826-225E24B16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81868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33A56-3EEA-2AA9-CCE0-1B4D96ECEF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814388"/>
            <a:ext cx="11430000" cy="374650"/>
          </a:xfrm>
        </p:spPr>
        <p:txBody>
          <a:bodyPr/>
          <a:lstStyle>
            <a:lvl1pPr>
              <a:defRPr sz="1600" cap="small" baseline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5C0A090-62FC-B80A-FABC-87B187B0C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11430000" cy="48598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slide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2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04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4014363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3684831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4958430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1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4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5249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22129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1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887730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3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3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4"/>
            <a:ext cx="3535873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2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2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4"/>
            <a:ext cx="3535873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1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1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6"/>
            <a:ext cx="3535873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0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0" y="5553996"/>
            <a:ext cx="3535873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19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0423371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0" y="0"/>
            <a:ext cx="48768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598336"/>
            <a:ext cx="3148429" cy="3512832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3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1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8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1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515429"/>
            <a:ext cx="5175672" cy="8863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72802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330533"/>
            <a:ext cx="3148429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0" y="2330533"/>
            <a:ext cx="3148429" cy="734935"/>
          </a:xfrm>
          <a:prstGeom prst="rect">
            <a:avLst/>
          </a:prstGeo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957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1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09" y="2254789"/>
            <a:ext cx="3148429" cy="399921"/>
          </a:xfrm>
          <a:prstGeom prst="rect">
            <a:avLst/>
          </a:prstGeo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09" y="3223267"/>
            <a:ext cx="3148429" cy="399921"/>
          </a:xfrm>
          <a:prstGeom prst="rect">
            <a:avLst/>
          </a:prstGeo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09" y="4191745"/>
            <a:ext cx="3148429" cy="399921"/>
          </a:xfrm>
          <a:prstGeom prst="rect">
            <a:avLst/>
          </a:prstGeo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274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ccentur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33A56-3EEA-2AA9-CCE0-1B4D96ECEF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298482"/>
            <a:ext cx="4953000" cy="374650"/>
          </a:xfrm>
        </p:spPr>
        <p:txBody>
          <a:bodyPr/>
          <a:lstStyle>
            <a:lvl1pPr>
              <a:defRPr sz="1600" cap="small" baseline="0"/>
            </a:lvl1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7" name="Picture 6" descr="A computer and a book on a table&#10;&#10;Description automatically generated">
            <a:extLst>
              <a:ext uri="{FF2B5EF4-FFF2-40B4-BE49-F238E27FC236}">
                <a16:creationId xmlns:a16="http://schemas.microsoft.com/office/drawing/2014/main" id="{22FEFE99-8059-273C-8024-741165684B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08706" y="0"/>
            <a:ext cx="6783294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291549"/>
            <a:ext cx="5510842" cy="1569660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82791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07"/>
            <a:ext cx="4489017" cy="39869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14980136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244185"/>
            <a:ext cx="4489017" cy="39769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CDD1F25F-57C8-B39C-4928-D5758551C5BE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65918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319135"/>
            <a:ext cx="4489017" cy="38270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27449944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838703"/>
            <a:ext cx="5098087" cy="78790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2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005263"/>
            <a:ext cx="5098087" cy="245478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</p:spTree>
    <p:extLst>
      <p:ext uri="{BB962C8B-B14F-4D97-AF65-F5344CB8AC3E}">
        <p14:creationId xmlns:p14="http://schemas.microsoft.com/office/powerpoint/2010/main" val="37514789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">
            <a:extLst>
              <a:ext uri="{FF2B5EF4-FFF2-40B4-BE49-F238E27FC236}">
                <a16:creationId xmlns:a16="http://schemas.microsoft.com/office/drawing/2014/main" id="{54E44863-5E53-DDCD-5FA5-173816802E74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941095"/>
            <a:ext cx="5098087" cy="2583124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742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 userDrawn="1"/>
        </p:nvSpPr>
        <p:spPr>
          <a:xfrm>
            <a:off x="7315200" y="6384001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594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Graphik" panose="020B0503030202060203" pitchFamily="34" charset="77"/>
              </a:rPr>
              <a:t>Copyright © 2025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1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377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rPr>
              <a:pPr marL="0" algn="r" defTabSz="914377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179796"/>
            <a:ext cx="7200000" cy="498406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rgbClr val="000000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</p:spTree>
    <p:extLst>
      <p:ext uri="{BB962C8B-B14F-4D97-AF65-F5344CB8AC3E}">
        <p14:creationId xmlns:p14="http://schemas.microsoft.com/office/powerpoint/2010/main" val="2939685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037347"/>
            <a:ext cx="7200000" cy="2783304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EEB57D04-C7D4-5631-C9F1-4248B61F952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881075DF-C9D3-AF39-7015-D15BA74D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1400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5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3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44138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7330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377142"/>
          </a:xfrm>
        </p:spPr>
        <p:txBody>
          <a:bodyPr/>
          <a:lstStyle>
            <a:lvl1pPr>
              <a:defRPr sz="2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CCD2-2FEB-D4EE-7E8B-5A72D8A597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758142"/>
            <a:ext cx="11430000" cy="172355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1400" b="0" kern="120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Place headline here (36pt, min 30pt)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43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tx1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1017193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accent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97654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GTS_Purple">
            <a:extLst>
              <a:ext uri="{FF2B5EF4-FFF2-40B4-BE49-F238E27FC236}">
                <a16:creationId xmlns:a16="http://schemas.microsoft.com/office/drawing/2014/main" id="{B69C02E9-D221-652D-E7A0-F40E48E0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3315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599"/>
            <a:ext cx="4684836" cy="916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885003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2474523B-1F34-A604-B640-C5B887005C9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5050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71CDECC6-DEE3-D5F7-A7C8-D4473D9F4F71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1161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2"/>
            <a:ext cx="4118519" cy="177279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22508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69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56"/>
            <a:ext cx="3047944" cy="3039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2" name="GTS_WH">
            <a:extLst>
              <a:ext uri="{FF2B5EF4-FFF2-40B4-BE49-F238E27FC236}">
                <a16:creationId xmlns:a16="http://schemas.microsoft.com/office/drawing/2014/main" id="{DBC74FCB-98B7-4709-AC5F-5575E6BA2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281AFB62-DF00-C781-B194-BA35B5F26ED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18347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rgbClr val="FFFFFF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TS_WH">
            <a:extLst>
              <a:ext uri="{FF2B5EF4-FFF2-40B4-BE49-F238E27FC236}">
                <a16:creationId xmlns:a16="http://schemas.microsoft.com/office/drawing/2014/main" id="{E60B30CA-91CE-53D4-4E41-25E962661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C6DCEC7C-94EF-9488-4BC9-3AC6108281E8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8913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DD3BC9E6-13A7-8817-A32A-4CC03E8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 i="0">
                <a:latin typeface="+mj-lt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B51A4FC9-6DF5-ABE3-94E1-8598B7A527EA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2025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3" name="GTS_WH">
            <a:extLst>
              <a:ext uri="{FF2B5EF4-FFF2-40B4-BE49-F238E27FC236}">
                <a16:creationId xmlns:a16="http://schemas.microsoft.com/office/drawing/2014/main" id="{8F51FE85-6E94-3AD8-FB82-A8BAB773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8930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9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66.xml"/><Relationship Id="rId34" Type="http://schemas.openxmlformats.org/officeDocument/2006/relationships/slideLayout" Target="../slideLayouts/slideLayout79.xml"/><Relationship Id="rId42" Type="http://schemas.openxmlformats.org/officeDocument/2006/relationships/slideLayout" Target="../slideLayouts/slideLayout87.xml"/><Relationship Id="rId47" Type="http://schemas.openxmlformats.org/officeDocument/2006/relationships/slideLayout" Target="../slideLayouts/slideLayout92.xml"/><Relationship Id="rId50" Type="http://schemas.openxmlformats.org/officeDocument/2006/relationships/slideLayout" Target="../slideLayouts/slideLayout95.xml"/><Relationship Id="rId55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37" Type="http://schemas.openxmlformats.org/officeDocument/2006/relationships/slideLayout" Target="../slideLayouts/slideLayout82.xml"/><Relationship Id="rId40" Type="http://schemas.openxmlformats.org/officeDocument/2006/relationships/slideLayout" Target="../slideLayouts/slideLayout85.xml"/><Relationship Id="rId45" Type="http://schemas.openxmlformats.org/officeDocument/2006/relationships/slideLayout" Target="../slideLayouts/slideLayout90.xml"/><Relationship Id="rId53" Type="http://schemas.openxmlformats.org/officeDocument/2006/relationships/slideLayout" Target="../slideLayouts/slideLayout98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Relationship Id="rId35" Type="http://schemas.openxmlformats.org/officeDocument/2006/relationships/slideLayout" Target="../slideLayouts/slideLayout80.xml"/><Relationship Id="rId43" Type="http://schemas.openxmlformats.org/officeDocument/2006/relationships/slideLayout" Target="../slideLayouts/slideLayout88.xml"/><Relationship Id="rId48" Type="http://schemas.openxmlformats.org/officeDocument/2006/relationships/slideLayout" Target="../slideLayouts/slideLayout93.xml"/><Relationship Id="rId56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53.xml"/><Relationship Id="rId51" Type="http://schemas.openxmlformats.org/officeDocument/2006/relationships/slideLayout" Target="../slideLayouts/slideLayout96.xml"/><Relationship Id="rId3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38" Type="http://schemas.openxmlformats.org/officeDocument/2006/relationships/slideLayout" Target="../slideLayouts/slideLayout83.xml"/><Relationship Id="rId4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65.xml"/><Relationship Id="rId41" Type="http://schemas.openxmlformats.org/officeDocument/2006/relationships/slideLayout" Target="../slideLayouts/slideLayout86.xml"/><Relationship Id="rId54" Type="http://schemas.openxmlformats.org/officeDocument/2006/relationships/slideLayout" Target="../slideLayouts/slideLayout99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36" Type="http://schemas.openxmlformats.org/officeDocument/2006/relationships/slideLayout" Target="../slideLayouts/slideLayout81.xml"/><Relationship Id="rId49" Type="http://schemas.openxmlformats.org/officeDocument/2006/relationships/slideLayout" Target="../slideLayouts/slideLayout94.xml"/><Relationship Id="rId57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76.xml"/><Relationship Id="rId44" Type="http://schemas.openxmlformats.org/officeDocument/2006/relationships/slideLayout" Target="../slideLayouts/slideLayout89.xml"/><Relationship Id="rId52" Type="http://schemas.openxmlformats.org/officeDocument/2006/relationships/slideLayout" Target="../slideLayouts/slideLayout9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theme" Target="../theme/theme5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9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2.xml"/><Relationship Id="rId18" Type="http://schemas.openxmlformats.org/officeDocument/2006/relationships/slideLayout" Target="../slideLayouts/slideLayout187.xml"/><Relationship Id="rId26" Type="http://schemas.openxmlformats.org/officeDocument/2006/relationships/slideLayout" Target="../slideLayouts/slideLayout195.xml"/><Relationship Id="rId39" Type="http://schemas.openxmlformats.org/officeDocument/2006/relationships/slideLayout" Target="../slideLayouts/slideLayout208.xml"/><Relationship Id="rId21" Type="http://schemas.openxmlformats.org/officeDocument/2006/relationships/slideLayout" Target="../slideLayouts/slideLayout190.xml"/><Relationship Id="rId34" Type="http://schemas.openxmlformats.org/officeDocument/2006/relationships/slideLayout" Target="../slideLayouts/slideLayout203.xml"/><Relationship Id="rId42" Type="http://schemas.openxmlformats.org/officeDocument/2006/relationships/slideLayout" Target="../slideLayouts/slideLayout211.xml"/><Relationship Id="rId47" Type="http://schemas.openxmlformats.org/officeDocument/2006/relationships/slideLayout" Target="../slideLayouts/slideLayout216.xml"/><Relationship Id="rId50" Type="http://schemas.openxmlformats.org/officeDocument/2006/relationships/slideLayout" Target="../slideLayouts/slideLayout219.xml"/><Relationship Id="rId55" Type="http://schemas.openxmlformats.org/officeDocument/2006/relationships/theme" Target="../theme/theme6.xml"/><Relationship Id="rId7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71.xml"/><Relationship Id="rId16" Type="http://schemas.openxmlformats.org/officeDocument/2006/relationships/slideLayout" Target="../slideLayouts/slideLayout185.xml"/><Relationship Id="rId29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180.xml"/><Relationship Id="rId24" Type="http://schemas.openxmlformats.org/officeDocument/2006/relationships/slideLayout" Target="../slideLayouts/slideLayout193.xml"/><Relationship Id="rId32" Type="http://schemas.openxmlformats.org/officeDocument/2006/relationships/slideLayout" Target="../slideLayouts/slideLayout201.xml"/><Relationship Id="rId37" Type="http://schemas.openxmlformats.org/officeDocument/2006/relationships/slideLayout" Target="../slideLayouts/slideLayout206.xml"/><Relationship Id="rId40" Type="http://schemas.openxmlformats.org/officeDocument/2006/relationships/slideLayout" Target="../slideLayouts/slideLayout209.xml"/><Relationship Id="rId45" Type="http://schemas.openxmlformats.org/officeDocument/2006/relationships/slideLayout" Target="../slideLayouts/slideLayout214.xml"/><Relationship Id="rId53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200.xml"/><Relationship Id="rId44" Type="http://schemas.openxmlformats.org/officeDocument/2006/relationships/slideLayout" Target="../slideLayouts/slideLayout213.xml"/><Relationship Id="rId52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Relationship Id="rId22" Type="http://schemas.openxmlformats.org/officeDocument/2006/relationships/slideLayout" Target="../slideLayouts/slideLayout191.xml"/><Relationship Id="rId27" Type="http://schemas.openxmlformats.org/officeDocument/2006/relationships/slideLayout" Target="../slideLayouts/slideLayout196.xml"/><Relationship Id="rId30" Type="http://schemas.openxmlformats.org/officeDocument/2006/relationships/slideLayout" Target="../slideLayouts/slideLayout199.xml"/><Relationship Id="rId35" Type="http://schemas.openxmlformats.org/officeDocument/2006/relationships/slideLayout" Target="../slideLayouts/slideLayout204.xml"/><Relationship Id="rId43" Type="http://schemas.openxmlformats.org/officeDocument/2006/relationships/slideLayout" Target="../slideLayouts/slideLayout212.xml"/><Relationship Id="rId48" Type="http://schemas.openxmlformats.org/officeDocument/2006/relationships/slideLayout" Target="../slideLayouts/slideLayout217.xml"/><Relationship Id="rId8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81.xml"/><Relationship Id="rId17" Type="http://schemas.openxmlformats.org/officeDocument/2006/relationships/slideLayout" Target="../slideLayouts/slideLayout186.xml"/><Relationship Id="rId25" Type="http://schemas.openxmlformats.org/officeDocument/2006/relationships/slideLayout" Target="../slideLayouts/slideLayout194.xml"/><Relationship Id="rId33" Type="http://schemas.openxmlformats.org/officeDocument/2006/relationships/slideLayout" Target="../slideLayouts/slideLayout202.xml"/><Relationship Id="rId38" Type="http://schemas.openxmlformats.org/officeDocument/2006/relationships/slideLayout" Target="../slideLayouts/slideLayout207.xml"/><Relationship Id="rId46" Type="http://schemas.openxmlformats.org/officeDocument/2006/relationships/slideLayout" Target="../slideLayouts/slideLayout215.xml"/><Relationship Id="rId20" Type="http://schemas.openxmlformats.org/officeDocument/2006/relationships/slideLayout" Target="../slideLayouts/slideLayout189.xml"/><Relationship Id="rId41" Type="http://schemas.openxmlformats.org/officeDocument/2006/relationships/slideLayout" Target="../slideLayouts/slideLayout210.xml"/><Relationship Id="rId54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84.xml"/><Relationship Id="rId23" Type="http://schemas.openxmlformats.org/officeDocument/2006/relationships/slideLayout" Target="../slideLayouts/slideLayout192.xml"/><Relationship Id="rId28" Type="http://schemas.openxmlformats.org/officeDocument/2006/relationships/slideLayout" Target="../slideLayouts/slideLayout197.xml"/><Relationship Id="rId36" Type="http://schemas.openxmlformats.org/officeDocument/2006/relationships/slideLayout" Target="../slideLayouts/slideLayout205.xml"/><Relationship Id="rId49" Type="http://schemas.openxmlformats.org/officeDocument/2006/relationships/slideLayout" Target="../slideLayouts/slideLayout2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89398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449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30" r:id="rId13"/>
    <p:sldLayoutId id="2147483731" r:id="rId14"/>
    <p:sldLayoutId id="2147483732" r:id="rId15"/>
    <p:sldLayoutId id="2147483733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9" r:id="rId30"/>
    <p:sldLayoutId id="2147483750" r:id="rId31"/>
    <p:sldLayoutId id="2147483751" r:id="rId32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5" orient="horz" pos="3974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89398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6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7" r:id="rId10"/>
    <p:sldLayoutId id="2147483828" r:id="rId11"/>
    <p:sldLayoutId id="2147483829" r:id="rId12"/>
    <p:sldLayoutId id="2147483838" r:id="rId13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7" orient="horz" pos="386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Headline</a:t>
            </a:r>
          </a:p>
        </p:txBody>
      </p:sp>
      <p:sp>
        <p:nvSpPr>
          <p:cNvPr id="9" name="GTS_Purple" descr="Accenture Greater Than symbol in purple">
            <a:extLst>
              <a:ext uri="{FF2B5EF4-FFF2-40B4-BE49-F238E27FC236}">
                <a16:creationId xmlns:a16="http://schemas.microsoft.com/office/drawing/2014/main" id="{AE0355C2-058C-4310-9508-BCC0F498FBB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0209" y="6483675"/>
            <a:ext cx="183202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895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898" r:id="rId19"/>
    <p:sldLayoutId id="2147483899" r:id="rId20"/>
    <p:sldLayoutId id="2147483900" r:id="rId21"/>
    <p:sldLayoutId id="2147483901" r:id="rId22"/>
    <p:sldLayoutId id="2147483902" r:id="rId23"/>
    <p:sldLayoutId id="2147483903" r:id="rId24"/>
    <p:sldLayoutId id="2147483904" r:id="rId25"/>
    <p:sldLayoutId id="2147483905" r:id="rId26"/>
    <p:sldLayoutId id="2147483906" r:id="rId27"/>
    <p:sldLayoutId id="2147483907" r:id="rId28"/>
    <p:sldLayoutId id="2147483908" r:id="rId29"/>
    <p:sldLayoutId id="2147483909" r:id="rId30"/>
    <p:sldLayoutId id="2147483910" r:id="rId31"/>
    <p:sldLayoutId id="2147483911" r:id="rId32"/>
    <p:sldLayoutId id="2147483912" r:id="rId33"/>
    <p:sldLayoutId id="2147483913" r:id="rId34"/>
    <p:sldLayoutId id="2147483914" r:id="rId35"/>
    <p:sldLayoutId id="2147483915" r:id="rId36"/>
    <p:sldLayoutId id="2147483916" r:id="rId37"/>
    <p:sldLayoutId id="2147483917" r:id="rId38"/>
    <p:sldLayoutId id="2147483918" r:id="rId39"/>
    <p:sldLayoutId id="2147483919" r:id="rId40"/>
    <p:sldLayoutId id="2147483920" r:id="rId41"/>
    <p:sldLayoutId id="2147483921" r:id="rId42"/>
    <p:sldLayoutId id="2147483922" r:id="rId43"/>
    <p:sldLayoutId id="2147483923" r:id="rId44"/>
    <p:sldLayoutId id="2147483924" r:id="rId45"/>
    <p:sldLayoutId id="2147483925" r:id="rId46"/>
    <p:sldLayoutId id="2147483926" r:id="rId47"/>
    <p:sldLayoutId id="2147483927" r:id="rId48"/>
    <p:sldLayoutId id="2147483928" r:id="rId49"/>
    <p:sldLayoutId id="2147483929" r:id="rId50"/>
    <p:sldLayoutId id="2147483930" r:id="rId51"/>
    <p:sldLayoutId id="2147483931" r:id="rId52"/>
    <p:sldLayoutId id="2147483932" r:id="rId53"/>
    <p:sldLayoutId id="2147483933" r:id="rId54"/>
    <p:sldLayoutId id="2147483934" r:id="rId55"/>
    <p:sldLayoutId id="2147483935" r:id="rId56"/>
    <p:sldLayoutId id="2147483936" r:id="rId57"/>
  </p:sldLayoutIdLst>
  <p:hf hd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95000"/>
        </a:lnSpc>
        <a:spcBef>
          <a:spcPts val="1200"/>
        </a:spcBef>
        <a:spcAft>
          <a:spcPts val="0"/>
        </a:spcAft>
        <a:buFont typeface="Graphik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95000"/>
        </a:lnSpc>
        <a:spcBef>
          <a:spcPts val="600"/>
        </a:spcBef>
        <a:spcAft>
          <a:spcPts val="0"/>
        </a:spcAft>
        <a:buClrTx/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95000"/>
        </a:lnSpc>
        <a:spcBef>
          <a:spcPts val="600"/>
        </a:spcBef>
        <a:spcAft>
          <a:spcPts val="0"/>
        </a:spcAft>
        <a:buFont typeface="Graphik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3840">
          <p15:clr>
            <a:srgbClr val="F26B43"/>
          </p15:clr>
        </p15:guide>
        <p15:guide id="6" orient="horz" pos="232">
          <p15:clr>
            <a:srgbClr val="F26B43"/>
          </p15:clr>
        </p15:guide>
        <p15:guide id="7" pos="7446">
          <p15:clr>
            <a:srgbClr val="F26B43"/>
          </p15:clr>
        </p15:guide>
        <p15:guide id="8" pos="234">
          <p15:clr>
            <a:srgbClr val="F26B43"/>
          </p15:clr>
        </p15:guide>
        <p15:guide id="9" orient="horz" pos="2160">
          <p15:clr>
            <a:srgbClr val="F26B43"/>
          </p15:clr>
        </p15:guide>
        <p15:guide id="10" orient="horz" pos="397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377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7" orient="horz" pos="3861">
          <p15:clr>
            <a:srgbClr val="A4A3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7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90777" y="6429857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4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4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2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2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89400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675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  <p:sldLayoutId id="2147483972" r:id="rId18"/>
    <p:sldLayoutId id="2147483973" r:id="rId19"/>
    <p:sldLayoutId id="2147483974" r:id="rId20"/>
    <p:sldLayoutId id="2147483975" r:id="rId21"/>
    <p:sldLayoutId id="2147483976" r:id="rId22"/>
    <p:sldLayoutId id="2147483977" r:id="rId23"/>
    <p:sldLayoutId id="2147483978" r:id="rId24"/>
    <p:sldLayoutId id="2147483979" r:id="rId25"/>
    <p:sldLayoutId id="2147483980" r:id="rId26"/>
    <p:sldLayoutId id="2147483981" r:id="rId27"/>
    <p:sldLayoutId id="2147483982" r:id="rId28"/>
    <p:sldLayoutId id="2147483983" r:id="rId29"/>
    <p:sldLayoutId id="2147483984" r:id="rId30"/>
    <p:sldLayoutId id="2147483985" r:id="rId31"/>
    <p:sldLayoutId id="2147483986" r:id="rId32"/>
    <p:sldLayoutId id="2147483987" r:id="rId33"/>
    <p:sldLayoutId id="2147483988" r:id="rId34"/>
    <p:sldLayoutId id="2147483989" r:id="rId35"/>
    <p:sldLayoutId id="2147483990" r:id="rId36"/>
    <p:sldLayoutId id="2147483991" r:id="rId37"/>
    <p:sldLayoutId id="2147483992" r:id="rId38"/>
    <p:sldLayoutId id="2147483993" r:id="rId39"/>
    <p:sldLayoutId id="2147483994" r:id="rId40"/>
    <p:sldLayoutId id="2147483995" r:id="rId41"/>
    <p:sldLayoutId id="2147483996" r:id="rId42"/>
    <p:sldLayoutId id="2147483997" r:id="rId43"/>
    <p:sldLayoutId id="2147483998" r:id="rId44"/>
    <p:sldLayoutId id="2147483999" r:id="rId45"/>
    <p:sldLayoutId id="2147484000" r:id="rId46"/>
    <p:sldLayoutId id="2147484001" r:id="rId47"/>
    <p:sldLayoutId id="2147484002" r:id="rId48"/>
    <p:sldLayoutId id="2147484003" r:id="rId49"/>
    <p:sldLayoutId id="2147484004" r:id="rId50"/>
    <p:sldLayoutId id="2147484005" r:id="rId51"/>
    <p:sldLayoutId id="2147484006" r:id="rId52"/>
    <p:sldLayoutId id="2147484007" r:id="rId53"/>
    <p:sldLayoutId id="2147484008" r:id="rId54"/>
  </p:sldLayoutIdLst>
  <p:hf sldNum="0" hdr="0" ftr="0" dt="0"/>
  <p:txStyles>
    <p:titleStyle>
      <a:lvl1pPr algn="l" defTabSz="913829" rtl="0" eaLnBrk="1" latinLnBrk="0" hangingPunct="1">
        <a:lnSpc>
          <a:spcPct val="80000"/>
        </a:lnSpc>
        <a:spcBef>
          <a:spcPct val="0"/>
        </a:spcBef>
        <a:buNone/>
        <a:defRPr sz="3198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456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456" indent="-228456" algn="l" defTabSz="228456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6915" indent="-228456" algn="l" defTabSz="228456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371" indent="-228456" algn="l" defTabSz="228456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3829" indent="-228456" algn="l" defTabSz="228456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7" indent="0" algn="l" defTabSz="228456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456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456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456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829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744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657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1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485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0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5315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 userDrawn="1"/>
        </p:nvSpPr>
        <p:spPr>
          <a:xfrm>
            <a:off x="9031909" y="6429855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 userDrawn="1"/>
        </p:nvSpPr>
        <p:spPr>
          <a:xfrm>
            <a:off x="11690776" y="642985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1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89399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9536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  <p:sldLayoutId id="2147484022" r:id="rId13"/>
    <p:sldLayoutId id="2147484023" r:id="rId14"/>
    <p:sldLayoutId id="2147484024" r:id="rId15"/>
    <p:sldLayoutId id="2147484025" r:id="rId16"/>
    <p:sldLayoutId id="2147484026" r:id="rId17"/>
    <p:sldLayoutId id="2147484027" r:id="rId18"/>
    <p:sldLayoutId id="2147484028" r:id="rId19"/>
    <p:sldLayoutId id="2147484029" r:id="rId20"/>
    <p:sldLayoutId id="2147484030" r:id="rId21"/>
    <p:sldLayoutId id="2147484031" r:id="rId22"/>
    <p:sldLayoutId id="2147484032" r:id="rId23"/>
    <p:sldLayoutId id="2147484033" r:id="rId24"/>
    <p:sldLayoutId id="2147484034" r:id="rId25"/>
    <p:sldLayoutId id="2147484035" r:id="rId26"/>
    <p:sldLayoutId id="2147484036" r:id="rId27"/>
    <p:sldLayoutId id="2147484037" r:id="rId28"/>
    <p:sldLayoutId id="2147484038" r:id="rId29"/>
    <p:sldLayoutId id="2147484039" r:id="rId30"/>
    <p:sldLayoutId id="2147484040" r:id="rId31"/>
    <p:sldLayoutId id="2147484041" r:id="rId32"/>
    <p:sldLayoutId id="2147484042" r:id="rId33"/>
    <p:sldLayoutId id="2147484043" r:id="rId34"/>
    <p:sldLayoutId id="2147484044" r:id="rId35"/>
    <p:sldLayoutId id="2147484045" r:id="rId36"/>
    <p:sldLayoutId id="2147484046" r:id="rId37"/>
    <p:sldLayoutId id="2147484047" r:id="rId38"/>
    <p:sldLayoutId id="2147484048" r:id="rId39"/>
    <p:sldLayoutId id="2147484049" r:id="rId40"/>
    <p:sldLayoutId id="2147484050" r:id="rId41"/>
    <p:sldLayoutId id="2147484051" r:id="rId42"/>
    <p:sldLayoutId id="2147484052" r:id="rId43"/>
    <p:sldLayoutId id="2147484053" r:id="rId44"/>
    <p:sldLayoutId id="2147484054" r:id="rId45"/>
    <p:sldLayoutId id="2147484055" r:id="rId46"/>
    <p:sldLayoutId id="2147484056" r:id="rId47"/>
    <p:sldLayoutId id="2147484057" r:id="rId48"/>
    <p:sldLayoutId id="2147484058" r:id="rId49"/>
    <p:sldLayoutId id="2147484059" r:id="rId50"/>
    <p:sldLayoutId id="2147484060" r:id="rId51"/>
    <p:sldLayoutId id="2147484061" r:id="rId52"/>
    <p:sldLayoutId id="2147484062" r:id="rId53"/>
    <p:sldLayoutId id="2147484063" r:id="rId54"/>
  </p:sldLayoutIdLst>
  <p:hf sldNum="0" hdr="0" ftr="0" dt="0"/>
  <p:txStyles>
    <p:titleStyle>
      <a:lvl1pPr algn="l" defTabSz="914103" rtl="0" eaLnBrk="1" latinLnBrk="0" hangingPunct="1">
        <a:lnSpc>
          <a:spcPct val="80000"/>
        </a:lnSpc>
        <a:spcBef>
          <a:spcPct val="0"/>
        </a:spcBef>
        <a:buNone/>
        <a:defRPr sz="3199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2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25" indent="-228525" algn="l" defTabSz="22852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052" indent="-228525" algn="l" defTabSz="22852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577" indent="-228525" algn="l" defTabSz="22852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103" indent="-228525" algn="l" defTabSz="22852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0" indent="0" algn="l" defTabSz="228525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25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25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25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microsoft.com/office/2007/relationships/hdphoto" Target="../media/hdphoto4.wdp"/><Relationship Id="rId1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slide" Target="slide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72F58-659E-F1A4-B3DF-F212ADDCE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41883C5-58A1-B5AD-AC46-FD932AA548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3A9CFF5-DD4A-8426-24DD-AE01AF480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69191" y="368300"/>
            <a:ext cx="5118758" cy="6169689"/>
          </a:xfrm>
          <a:prstGeom prst="roundRect">
            <a:avLst>
              <a:gd name="adj" fmla="val 2972"/>
            </a:avLst>
          </a:prstGeom>
          <a:blipFill>
            <a:blip r:embed="rId2"/>
            <a:srcRect/>
            <a:stretch>
              <a:fillRect l="-45930" r="-50000"/>
            </a:stretch>
          </a:blip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7D952"/>
              </a:solidFill>
              <a:latin typeface="Posterama Text SemiBold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36F1CBC-8200-4292-B99A-D114E8616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6320" y="559159"/>
            <a:ext cx="2233318" cy="2556695"/>
          </a:xfrm>
          <a:prstGeom prst="roundRect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7D952"/>
              </a:solidFill>
              <a:latin typeface="Posterama Text SemiBold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7E2BA60-5BCA-990C-D363-A4E86E6A4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4363" y="4485641"/>
            <a:ext cx="1175929" cy="1346199"/>
          </a:xfrm>
          <a:prstGeom prst="roundRect">
            <a:avLst>
              <a:gd name="adj" fmla="val 13387"/>
            </a:avLst>
          </a:prstGeom>
          <a:solidFill>
            <a:schemeClr val="tx2"/>
          </a:solidFill>
          <a:ln w="19050" cap="flat" cmpd="sng" algn="ctr">
            <a:noFill/>
            <a:prstDash val="solid"/>
            <a:miter lim="800000"/>
          </a:ln>
          <a:effectLst>
            <a:outerShdw blurRad="101600" sx="102000" sy="102000" algn="ctr" rotWithShape="0">
              <a:schemeClr val="tx2">
                <a:alpha val="40000"/>
              </a:scheme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7D952"/>
              </a:solidFill>
              <a:latin typeface="Posterama Text SemiBold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49E829EE-EA38-52CB-F22C-461CE3994BD1}"/>
              </a:ext>
            </a:extLst>
          </p:cNvPr>
          <p:cNvSpPr txBox="1">
            <a:spLocks/>
          </p:cNvSpPr>
          <p:nvPr/>
        </p:nvSpPr>
        <p:spPr>
          <a:xfrm>
            <a:off x="263525" y="838031"/>
            <a:ext cx="4785995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"/>
                <a:ea typeface="+mj-ea"/>
                <a:cs typeface="+mj-cs"/>
              </a:rPr>
              <a:t>Digital Core Integrated Solutioning</a:t>
            </a:r>
          </a:p>
        </p:txBody>
      </p:sp>
      <p:sp>
        <p:nvSpPr>
          <p:cNvPr id="43" name="Subtitle 3">
            <a:extLst>
              <a:ext uri="{FF2B5EF4-FFF2-40B4-BE49-F238E27FC236}">
                <a16:creationId xmlns:a16="http://schemas.microsoft.com/office/drawing/2014/main" id="{5A2CED25-0D2D-83B5-1572-11C93BE3B1E1}"/>
              </a:ext>
            </a:extLst>
          </p:cNvPr>
          <p:cNvSpPr txBox="1">
            <a:spLocks/>
          </p:cNvSpPr>
          <p:nvPr/>
        </p:nvSpPr>
        <p:spPr>
          <a:xfrm>
            <a:off x="263525" y="4751232"/>
            <a:ext cx="51873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503030202060203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May 2026</a:t>
            </a:r>
          </a:p>
        </p:txBody>
      </p:sp>
      <p:sp>
        <p:nvSpPr>
          <p:cNvPr id="44" name="Subtitle 3">
            <a:extLst>
              <a:ext uri="{FF2B5EF4-FFF2-40B4-BE49-F238E27FC236}">
                <a16:creationId xmlns:a16="http://schemas.microsoft.com/office/drawing/2014/main" id="{AE2D303E-4A23-ADA0-6005-CE618D36A58E}"/>
              </a:ext>
            </a:extLst>
          </p:cNvPr>
          <p:cNvSpPr txBox="1">
            <a:spLocks/>
          </p:cNvSpPr>
          <p:nvPr/>
        </p:nvSpPr>
        <p:spPr>
          <a:xfrm>
            <a:off x="263525" y="5730991"/>
            <a:ext cx="51873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503030202060203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raphik Black" panose="020B0A03030202060203" pitchFamily="34" charset="0"/>
              </a:rPr>
              <a:t>GS Rao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669B874-AA86-B792-69F4-1EB5415F2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9907" y="185420"/>
            <a:ext cx="570067" cy="652611"/>
          </a:xfrm>
          <a:prstGeom prst="round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7D952"/>
              </a:solidFill>
              <a:latin typeface="Posterama Text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5294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F9676-70AB-03A8-4075-26B96EC92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976DE45-2A9D-8FB8-2402-FA4437CF415D}"/>
              </a:ext>
            </a:extLst>
          </p:cNvPr>
          <p:cNvSpPr/>
          <p:nvPr/>
        </p:nvSpPr>
        <p:spPr>
          <a:xfrm>
            <a:off x="7690104" y="0"/>
            <a:ext cx="4501895" cy="6858000"/>
          </a:xfrm>
          <a:prstGeom prst="rect">
            <a:avLst/>
          </a:prstGeom>
          <a:solidFill>
            <a:srgbClr val="460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11E5C54B-F50A-4DF6-C13F-B4779924EEAC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Copyright © 2026 Accenture. All rights reserved.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/>
              <a:uLnTx/>
              <a:uFillTx/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5C24B927-1208-5EE8-66DE-D0211E371F43}"/>
              </a:ext>
            </a:extLst>
          </p:cNvPr>
          <p:cNvSpPr txBox="1"/>
          <p:nvPr/>
        </p:nvSpPr>
        <p:spPr>
          <a:xfrm>
            <a:off x="11727644" y="6429853"/>
            <a:ext cx="83356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/>
              <a:uLnTx/>
              <a:uFillTx/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C4FDF5A-D369-B156-8E88-29BBBAA0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11083925" cy="640175"/>
          </a:xfrm>
        </p:spPr>
        <p:txBody>
          <a:bodyPr/>
          <a:lstStyle/>
          <a:p>
            <a:r>
              <a:rPr lang="en-GB" dirty="0"/>
              <a:t>Productivity Guidelines vs Actuals </a:t>
            </a:r>
            <a:br>
              <a:rPr lang="en-GB" dirty="0"/>
            </a:br>
            <a:r>
              <a:rPr lang="en-GB" sz="2000" b="1" dirty="0"/>
              <a:t> as of April – FY26</a:t>
            </a:r>
            <a:endParaRPr lang="en-IN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AA5C0A-E56D-E78A-BED9-CA5F00C16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42897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DD6D49-F2FA-26FE-30DE-00F946227B9A}"/>
              </a:ext>
            </a:extLst>
          </p:cNvPr>
          <p:cNvSpPr txBox="1"/>
          <p:nvPr/>
        </p:nvSpPr>
        <p:spPr>
          <a:xfrm>
            <a:off x="581999" y="6400446"/>
            <a:ext cx="6789632" cy="1972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>
                <a:solidFill>
                  <a:srgbClr val="000000"/>
                </a:solidFill>
                <a:latin typeface="Graphik Regular"/>
                <a:cs typeface="Arial" panose="020B0604020202020204" pitchFamily="34" charset="0"/>
              </a:rPr>
              <a:t>Note: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Eligible deals : AMS &gt;$5M, IMS&gt;$10M, SI &gt;$5M,</a:t>
            </a:r>
            <a:r>
              <a:rPr lang="en-US" sz="700">
                <a:solidFill>
                  <a:srgbClr val="000000"/>
                </a:solidFill>
                <a:latin typeface="Graphik Regular"/>
              </a:rPr>
              <a:t>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BPMS &gt;$5M| Stage&gt;=2 |  Deal Duration  &gt;2 years excluding on-hold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2A411-01FC-474C-8339-F68A803A7AF2}"/>
              </a:ext>
            </a:extLst>
          </p:cNvPr>
          <p:cNvSpPr txBox="1"/>
          <p:nvPr/>
        </p:nvSpPr>
        <p:spPr>
          <a:xfrm>
            <a:off x="7966903" y="595063"/>
            <a:ext cx="3956422" cy="55297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C2A3FF"/>
                </a:solidFill>
                <a:effectLst/>
                <a:uLnTx/>
                <a:uFillTx/>
                <a:latin typeface="Graphik Semibold" panose="020B0503030202060203" pitchFamily="34" charset="77"/>
                <a:ea typeface="+mn-ea"/>
                <a:cs typeface="+mn-cs"/>
              </a:rPr>
              <a:t>Technology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Overall Productivity guidelines for AMS/IMS are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market competitive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(with Gen/Agentic AI). 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Adoption to Guidelines is lower.  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Agentic AI adoption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is applied only for exception cases identified by Market sales team.  Lower ROI due to high Platform/Integration costs and skepticism around lack of proof points in actual delivery 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SA’s lack single &amp;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consolidated view of all TDLC Agents that are production ready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with recommended effort reduction for easy adoption in solutions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Platforms: lack a POV on recommended agents and approach for leveraging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GenW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, Platform Specific, 3</a:t>
            </a:r>
            <a:r>
              <a:rPr kumimoji="0" lang="en-US" sz="9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rd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party agents 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Gen AI/Agentic AI Productivity is applied late in deal duration, usually M18-M30, not benefiting the deal </a:t>
            </a:r>
          </a:p>
          <a:p>
            <a:pPr marL="117475" marR="0" lvl="0" indent="-117475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Lower adoption in small deals: No ROI on small deals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ie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&lt;10Mn for AMS/IMS and &lt;5Mn for SI deals due to high platform costs, lower efficiencies</a:t>
            </a:r>
          </a:p>
          <a:p>
            <a:pPr marL="0" marR="0" lvl="0" indent="-1174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C2A3FF"/>
                </a:solidFill>
                <a:effectLst/>
                <a:uLnTx/>
                <a:uFillTx/>
                <a:latin typeface="Graphik Semibold" panose="020B0503030202060203" pitchFamily="34" charset="77"/>
                <a:ea typeface="+mn-ea"/>
                <a:cs typeface="+mn-cs"/>
              </a:rPr>
              <a:t>Operations 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Our solution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standards consider minimum scale of 100 FTE scope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and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Client's support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for Gen AI + Agentic transformation.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Actual Agentic adoption is strong in mega &amp; larger opportunities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—</a:t>
            </a:r>
          </a:p>
          <a:p>
            <a:pPr marL="628650" marR="0" lvl="1" indent="-17145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Mega – 100% </a:t>
            </a:r>
          </a:p>
          <a:p>
            <a:pPr marL="628650" marR="0" lvl="1" indent="-17145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Large ($70M+) – 70%</a:t>
            </a:r>
          </a:p>
          <a:p>
            <a:pPr marL="628650" marR="0" lvl="1" indent="-17145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Mid-size/Small – adoption drops &lt;40%.  Adoption drops due to limited client appetite for transformation, greater focus on tactical, price-driven procurement or ROI challenged due to entry point barrier for Agentic solution tied to one time platform and integration costs. 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Market benchmarks are yet to be proven with actual delivery – creating hype on productivity claims without clear proof.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B21CFA9-EFE4-D85D-672A-DBB7DAF68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84532"/>
              </p:ext>
            </p:extLst>
          </p:nvPr>
        </p:nvGraphicFramePr>
        <p:xfrm>
          <a:off x="345895" y="1112216"/>
          <a:ext cx="7025738" cy="4958246"/>
        </p:xfrm>
        <a:graphic>
          <a:graphicData uri="http://schemas.openxmlformats.org/drawingml/2006/table">
            <a:tbl>
              <a:tblPr/>
              <a:tblGrid>
                <a:gridCol w="1074627">
                  <a:extLst>
                    <a:ext uri="{9D8B030D-6E8A-4147-A177-3AD203B41FA5}">
                      <a16:colId xmlns:a16="http://schemas.microsoft.com/office/drawing/2014/main" val="433941654"/>
                    </a:ext>
                  </a:extLst>
                </a:gridCol>
                <a:gridCol w="918747">
                  <a:extLst>
                    <a:ext uri="{9D8B030D-6E8A-4147-A177-3AD203B41FA5}">
                      <a16:colId xmlns:a16="http://schemas.microsoft.com/office/drawing/2014/main" val="1063900561"/>
                    </a:ext>
                  </a:extLst>
                </a:gridCol>
                <a:gridCol w="961923">
                  <a:extLst>
                    <a:ext uri="{9D8B030D-6E8A-4147-A177-3AD203B41FA5}">
                      <a16:colId xmlns:a16="http://schemas.microsoft.com/office/drawing/2014/main" val="1233411836"/>
                    </a:ext>
                  </a:extLst>
                </a:gridCol>
                <a:gridCol w="80810">
                  <a:extLst>
                    <a:ext uri="{9D8B030D-6E8A-4147-A177-3AD203B41FA5}">
                      <a16:colId xmlns:a16="http://schemas.microsoft.com/office/drawing/2014/main" val="3731968927"/>
                    </a:ext>
                  </a:extLst>
                </a:gridCol>
                <a:gridCol w="911446">
                  <a:extLst>
                    <a:ext uri="{9D8B030D-6E8A-4147-A177-3AD203B41FA5}">
                      <a16:colId xmlns:a16="http://schemas.microsoft.com/office/drawing/2014/main" val="1608607820"/>
                    </a:ext>
                  </a:extLst>
                </a:gridCol>
                <a:gridCol w="911446">
                  <a:extLst>
                    <a:ext uri="{9D8B030D-6E8A-4147-A177-3AD203B41FA5}">
                      <a16:colId xmlns:a16="http://schemas.microsoft.com/office/drawing/2014/main" val="546924736"/>
                    </a:ext>
                  </a:extLst>
                </a:gridCol>
                <a:gridCol w="80810">
                  <a:extLst>
                    <a:ext uri="{9D8B030D-6E8A-4147-A177-3AD203B41FA5}">
                      <a16:colId xmlns:a16="http://schemas.microsoft.com/office/drawing/2014/main" val="1024390212"/>
                    </a:ext>
                  </a:extLst>
                </a:gridCol>
                <a:gridCol w="964595">
                  <a:extLst>
                    <a:ext uri="{9D8B030D-6E8A-4147-A177-3AD203B41FA5}">
                      <a16:colId xmlns:a16="http://schemas.microsoft.com/office/drawing/2014/main" val="1872018629"/>
                    </a:ext>
                  </a:extLst>
                </a:gridCol>
                <a:gridCol w="1121334">
                  <a:extLst>
                    <a:ext uri="{9D8B030D-6E8A-4147-A177-3AD203B41FA5}">
                      <a16:colId xmlns:a16="http://schemas.microsoft.com/office/drawing/2014/main" val="2454224586"/>
                    </a:ext>
                  </a:extLst>
                </a:gridCol>
              </a:tblGrid>
              <a:tr h="47274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Graphik Semibold" panose="020B0503030202060203" pitchFamily="34" charset="77"/>
                        </a:rPr>
                        <a:t>Productivity Solution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Graphik Semibold" panose="020B0503030202060203" pitchFamily="34" charset="77"/>
                        </a:rPr>
                        <a:t> Standards (FY26)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050" b="1" i="0" u="none" strike="noStrike">
                        <a:solidFill>
                          <a:schemeClr val="bg1"/>
                        </a:solidFill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Graphik Semibold" panose="020B0503030202060203" pitchFamily="34" charset="77"/>
                        </a:rPr>
                        <a:t>Actuals in Solution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Graphik Semibold" panose="020B0503030202060203" pitchFamily="34" charset="77"/>
                        </a:rPr>
                        <a:t> (FY26 YTD)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050" b="1" i="0" u="none" strike="noStrike">
                        <a:solidFill>
                          <a:schemeClr val="bg1"/>
                        </a:solidFill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Graphik Semibold" panose="020B0503030202060203" pitchFamily="34" charset="77"/>
                        </a:rPr>
                        <a:t>Market Benchmarks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686579"/>
                  </a:ext>
                </a:extLst>
              </a:tr>
              <a:tr h="31105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Service Group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Overall Productivity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Gen AI/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Agentic AI</a:t>
                      </a:r>
                    </a:p>
                  </a:txBody>
                  <a:tcPr marL="36000" marR="6350" marT="6350" marB="0" anchor="ctr">
                    <a:lnL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Overall Productivity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Avg. Gen /Agentic AI Productivity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503030202060203" pitchFamily="34" charset="77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Overall Productivity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Gen AI/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503030202060203" pitchFamily="34" charset="77"/>
                        </a:rPr>
                        <a:t>Agentic AI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150895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AM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65% over 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50-60%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12-18%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488663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AD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39-49%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15-24%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841127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IMS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45-55%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8-12%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663616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SI Custom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~25%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30-32%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15-18%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564910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SAP SI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11-18%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15-20%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8-13%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436839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Oracle SI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20-25%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15-20%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6-10%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457126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</a:t>
                      </a:r>
                      <a:b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</a:b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Core Finance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65-70%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20-25%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024277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HR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45-50%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15-20%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880486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</a:t>
                      </a:r>
                      <a:b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</a:b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Proc Ops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70-80%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25-35%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321877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</a:t>
                      </a:r>
                      <a:b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</a:b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Sales Ops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40-50%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15-20%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2385013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Customer Ops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50-60%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20-30%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646631"/>
                  </a:ext>
                </a:extLst>
              </a:tr>
              <a:tr h="34787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Graphik" panose="020B0503030202060203" pitchFamily="34" charset="77"/>
                        </a:rPr>
                        <a:t>BPMS – Marketing Ops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70% over 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years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</a:rPr>
                        <a:t> 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36000" marR="6350" marT="635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65-70%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raphik" panose="020B0503030202060203" pitchFamily="34" charset="0"/>
                        </a:rPr>
                        <a:t>35-40%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987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09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727FE1-22D1-B1EA-DAB3-DA68E6CF9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669661"/>
              </p:ext>
            </p:extLst>
          </p:nvPr>
        </p:nvGraphicFramePr>
        <p:xfrm>
          <a:off x="540252" y="753878"/>
          <a:ext cx="11388222" cy="4166834"/>
        </p:xfrm>
        <a:graphic>
          <a:graphicData uri="http://schemas.openxmlformats.org/drawingml/2006/table">
            <a:tbl>
              <a:tblPr firstRow="1" bandRow="1"/>
              <a:tblGrid>
                <a:gridCol w="1265358">
                  <a:extLst>
                    <a:ext uri="{9D8B030D-6E8A-4147-A177-3AD203B41FA5}">
                      <a16:colId xmlns:a16="http://schemas.microsoft.com/office/drawing/2014/main" val="2526752314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4153925335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1752528840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2980115692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1463336161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3526275176"/>
                    </a:ext>
                  </a:extLst>
                </a:gridCol>
                <a:gridCol w="1265358">
                  <a:extLst>
                    <a:ext uri="{9D8B030D-6E8A-4147-A177-3AD203B41FA5}">
                      <a16:colId xmlns:a16="http://schemas.microsoft.com/office/drawing/2014/main" val="3105740480"/>
                    </a:ext>
                  </a:extLst>
                </a:gridCol>
                <a:gridCol w="1407402">
                  <a:extLst>
                    <a:ext uri="{9D8B030D-6E8A-4147-A177-3AD203B41FA5}">
                      <a16:colId xmlns:a16="http://schemas.microsoft.com/office/drawing/2014/main" val="3461301582"/>
                    </a:ext>
                  </a:extLst>
                </a:gridCol>
                <a:gridCol w="1123314">
                  <a:extLst>
                    <a:ext uri="{9D8B030D-6E8A-4147-A177-3AD203B41FA5}">
                      <a16:colId xmlns:a16="http://schemas.microsoft.com/office/drawing/2014/main" val="2206299909"/>
                    </a:ext>
                  </a:extLst>
                </a:gridCol>
              </a:tblGrid>
              <a:tr h="613369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</a:rPr>
                        <a:t>Technology Strategy &amp; Transformation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</a:rPr>
                        <a:t>Scaled AI Foundation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AI-ready 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Data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Advanced 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AI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Software &amp; Platform Engineering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Intelligent Infrastructure Services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Managed Reinvention Services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Enterprise Reinvention on SAP Technologies</a:t>
                      </a:r>
                    </a:p>
                  </a:txBody>
                  <a:tcPr marL="45720" marR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bg1"/>
                          </a:solidFill>
                          <a:latin typeface="Graphik Medium" panose="020B0603030202060203" pitchFamily="34" charset="0"/>
                          <a:ea typeface="+mn-ea"/>
                          <a:cs typeface="+mn-cs"/>
                        </a:rPr>
                        <a:t>Enterprise Reinvention on Oracle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444927"/>
                  </a:ext>
                </a:extLst>
              </a:tr>
              <a:tr h="670871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Industry Technology Strategy &amp; Architecture​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Core Excavation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 Migration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</a:rPr>
                        <a:t>Advanced AI Platform Architecture and Op Model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</a:rPr>
                        <a:t>High Velocity Modernization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Infrastructure Engineering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Technology Cost &amp; Productivity Reinvention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 rowSpan="5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Multi-RP sub-offerings for SAP are being finalized. Coming soon.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 rowSpan="5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Multi-RP sub-offerings for Oracle are being finalized. 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Coming soon. 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359308"/>
                  </a:ext>
                </a:extLst>
              </a:tr>
              <a:tr h="527114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Digital Foundation​s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AI Architecture Foundation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 Modernization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Industry Intelligent Digital Brain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strike="noStrike" kern="1200">
                          <a:solidFill>
                            <a:schemeClr val="tx1"/>
                          </a:solidFill>
                          <a:latin typeface="+mn-lt"/>
                        </a:rPr>
                        <a:t>Frictionless SDLC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Networks &amp; Edge Engineering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Applications &amp; AI Agents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50221"/>
                  </a:ext>
                </a:extLst>
              </a:tr>
              <a:tr h="670871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Strategic Technology Effectiveness​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Agentcraft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Knowledge Engineering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Advanced AI Evaluation, Assurance, and Tuning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AI-Native Custom Engineering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AI Infrastructure Engineering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Application Development &amp; Quality Engineering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879308"/>
                  </a:ext>
                </a:extLst>
              </a:tr>
              <a:tr h="527114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Technology Transformation Delivery​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Living Ontologies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 Managed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</a:rPr>
                        <a:t>AI Managed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</a:rPr>
                        <a:t>Autonomous Engineering Operations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5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NeoCloud &amp; Sovereign AI Factory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Modernization &amp; Simplification*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591082"/>
                  </a:ext>
                </a:extLst>
              </a:tr>
              <a:tr h="658737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algn="l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Software Architecture Foundation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</a:rPr>
                        <a:t>Intelligent Infrastructure Managed Services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Platforms, Infrastructure, Data*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906424"/>
                  </a:ext>
                </a:extLst>
              </a:tr>
              <a:tr h="249379">
                <a:tc gridSpan="9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latin typeface="+mn-lt"/>
                        </a:rPr>
                        <a:t>Industry specialization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1" dirty="0">
                        <a:solidFill>
                          <a:schemeClr val="tx1"/>
                        </a:solidFill>
                        <a:latin typeface="Graphik Medium" panose="020B0603030202060203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1" dirty="0">
                        <a:solidFill>
                          <a:schemeClr val="tx1"/>
                        </a:solidFill>
                        <a:latin typeface="Graphik Medium" panose="020B0603030202060203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75681"/>
                  </a:ext>
                </a:extLst>
              </a:tr>
              <a:tr h="249379">
                <a:tc gridSpan="9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Ecosystem alignment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0C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000" b="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90000"/>
                        </a:lnSpc>
                        <a:buNone/>
                      </a:pPr>
                      <a:endParaRPr lang="en-US" sz="1000" b="0" kern="1200">
                        <a:solidFill>
                          <a:schemeClr val="bg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endParaRPr lang="en-US" sz="1000" b="1" kern="1200" dirty="0">
                        <a:solidFill>
                          <a:schemeClr val="tx1"/>
                        </a:solidFill>
                        <a:latin typeface="Graphik Medium" panose="020B06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endParaRPr lang="en-US" sz="1000" b="1" kern="1200" dirty="0">
                        <a:solidFill>
                          <a:schemeClr val="tx1"/>
                        </a:solidFill>
                        <a:latin typeface="Graphik Medium" panose="020B060303020206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4470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C3407E-2970-2453-37F1-1ABC6BA1E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056056"/>
              </p:ext>
            </p:extLst>
          </p:nvPr>
        </p:nvGraphicFramePr>
        <p:xfrm>
          <a:off x="215838" y="549275"/>
          <a:ext cx="324413" cy="2556080"/>
        </p:xfrm>
        <a:graphic>
          <a:graphicData uri="http://schemas.openxmlformats.org/drawingml/2006/table">
            <a:tbl>
              <a:tblPr firstRow="1" bandRow="1"/>
              <a:tblGrid>
                <a:gridCol w="324413">
                  <a:extLst>
                    <a:ext uri="{9D8B030D-6E8A-4147-A177-3AD203B41FA5}">
                      <a16:colId xmlns:a16="http://schemas.microsoft.com/office/drawing/2014/main" val="3073838260"/>
                    </a:ext>
                  </a:extLst>
                </a:gridCol>
              </a:tblGrid>
              <a:tr h="127804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raphik Regular"/>
                        </a:defRPr>
                      </a:lvl9pPr>
                    </a:lstStyle>
                    <a:p>
                      <a:pPr algn="ctr"/>
                      <a:r>
                        <a:rPr lang="en-US" sz="1100" b="1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Offerings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690352"/>
                  </a:ext>
                </a:extLst>
              </a:tr>
              <a:tr h="127804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Regular"/>
                        </a:defRPr>
                      </a:lvl9pPr>
                    </a:lstStyle>
                    <a:p>
                      <a:pPr algn="ctr"/>
                      <a:r>
                        <a:rPr lang="en-US" sz="1100" b="1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Sub-Offerings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83566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A2D2016-91B7-C4F5-0EE7-D0D92B6FFC7E}"/>
              </a:ext>
            </a:extLst>
          </p:cNvPr>
          <p:cNvSpPr/>
          <p:nvPr/>
        </p:nvSpPr>
        <p:spPr>
          <a:xfrm>
            <a:off x="280731" y="5847473"/>
            <a:ext cx="494318" cy="45719"/>
          </a:xfrm>
          <a:prstGeom prst="rect">
            <a:avLst/>
          </a:prstGeom>
          <a:solidFill>
            <a:srgbClr val="750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379843D-A808-CE54-1291-DE5C8EC2A986}"/>
              </a:ext>
            </a:extLst>
          </p:cNvPr>
          <p:cNvGrpSpPr/>
          <p:nvPr/>
        </p:nvGrpSpPr>
        <p:grpSpPr>
          <a:xfrm>
            <a:off x="215838" y="5163979"/>
            <a:ext cx="11712636" cy="293319"/>
            <a:chOff x="-2" y="1556788"/>
            <a:chExt cx="12192001" cy="23837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0CB439-BA24-F00D-769A-ACDFC131F9BF}"/>
                </a:ext>
              </a:extLst>
            </p:cNvPr>
            <p:cNvSpPr/>
            <p:nvPr/>
          </p:nvSpPr>
          <p:spPr>
            <a:xfrm>
              <a:off x="-2" y="1556788"/>
              <a:ext cx="12192001" cy="238378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CBA4770-13C2-CC6E-97C9-8ACB52D86513}"/>
                </a:ext>
              </a:extLst>
            </p:cNvPr>
            <p:cNvCxnSpPr>
              <a:cxnSpLocks/>
            </p:cNvCxnSpPr>
            <p:nvPr/>
          </p:nvCxnSpPr>
          <p:spPr>
            <a:xfrm>
              <a:off x="556933" y="1675977"/>
              <a:ext cx="11254067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FFFFFF"/>
              </a:solidFill>
              <a:prstDash val="dash"/>
              <a:miter lim="800000"/>
              <a:tailEnd type="triangle"/>
            </a:ln>
            <a:effectLst/>
          </p:spPr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05744-0058-CC26-6238-66D83D2605DC}"/>
              </a:ext>
            </a:extLst>
          </p:cNvPr>
          <p:cNvSpPr txBox="1"/>
          <p:nvPr/>
        </p:nvSpPr>
        <p:spPr>
          <a:xfrm>
            <a:off x="304690" y="5590368"/>
            <a:ext cx="1019753" cy="70788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kumimoji="0" lang="en-GB" sz="10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	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4A973B-16F6-C959-4E75-3CE586D1D932}"/>
              </a:ext>
            </a:extLst>
          </p:cNvPr>
          <p:cNvSpPr txBox="1"/>
          <p:nvPr/>
        </p:nvSpPr>
        <p:spPr>
          <a:xfrm>
            <a:off x="1593959" y="5590368"/>
            <a:ext cx="1640497" cy="61555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rgbClr val="000000"/>
                </a:solidFill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 1-15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draft of solutioning guidelines (Phase1)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6500F8-A99A-626B-7EBF-4FA2A2C1F123}"/>
              </a:ext>
            </a:extLst>
          </p:cNvPr>
          <p:cNvSpPr txBox="1"/>
          <p:nvPr/>
        </p:nvSpPr>
        <p:spPr>
          <a:xfrm>
            <a:off x="6194211" y="5642457"/>
            <a:ext cx="1687056" cy="46166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rgbClr val="000000"/>
                </a:solidFill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31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Launch AI First Wave 1 Guidelines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C4B9F5-096A-2FC8-B4DC-C6998F1ADEF8}"/>
              </a:ext>
            </a:extLst>
          </p:cNvPr>
          <p:cNvSpPr txBox="1"/>
          <p:nvPr/>
        </p:nvSpPr>
        <p:spPr>
          <a:xfrm>
            <a:off x="4148547" y="5590368"/>
            <a:ext cx="1795667" cy="4462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rgbClr val="000000"/>
                </a:solidFill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15-31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with </a:t>
            </a:r>
            <a:b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Leadership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254C7D6-3CF4-4B8B-B2E2-F4097B696CCB}"/>
              </a:ext>
            </a:extLst>
          </p:cNvPr>
          <p:cNvSpPr/>
          <p:nvPr/>
        </p:nvSpPr>
        <p:spPr>
          <a:xfrm>
            <a:off x="1566868" y="5209513"/>
            <a:ext cx="204065" cy="199814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7500C0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: Shape 36">
            <a:extLst>
              <a:ext uri="{FF2B5EF4-FFF2-40B4-BE49-F238E27FC236}">
                <a16:creationId xmlns:a16="http://schemas.microsoft.com/office/drawing/2014/main" id="{A2D325EF-ACCB-E0E9-8AA3-48A0D3B2DC75}"/>
              </a:ext>
            </a:extLst>
          </p:cNvPr>
          <p:cNvSpPr/>
          <p:nvPr/>
        </p:nvSpPr>
        <p:spPr>
          <a:xfrm>
            <a:off x="304690" y="4977953"/>
            <a:ext cx="310587" cy="414705"/>
          </a:xfrm>
          <a:custGeom>
            <a:avLst/>
            <a:gdLst>
              <a:gd name="csX0" fmla="*/ 327422 w 654845"/>
              <a:gd name="csY0" fmla="*/ 0 h 892972"/>
              <a:gd name="csX1" fmla="*/ 0 w 654845"/>
              <a:gd name="csY1" fmla="*/ 327422 h 892972"/>
              <a:gd name="csX2" fmla="*/ 292151 w 654845"/>
              <a:gd name="csY2" fmla="*/ 875671 h 892972"/>
              <a:gd name="csX3" fmla="*/ 327423 w 654845"/>
              <a:gd name="csY3" fmla="*/ 892973 h 892972"/>
              <a:gd name="csX4" fmla="*/ 362695 w 654845"/>
              <a:gd name="csY4" fmla="*/ 875671 h 892972"/>
              <a:gd name="csX5" fmla="*/ 654846 w 654845"/>
              <a:gd name="csY5" fmla="*/ 327422 h 892972"/>
              <a:gd name="csX6" fmla="*/ 327424 w 654845"/>
              <a:gd name="csY6" fmla="*/ 0 h 892972"/>
              <a:gd name="csX7" fmla="*/ 327422 w 654845"/>
              <a:gd name="csY7" fmla="*/ 491128 h 892972"/>
              <a:gd name="csX8" fmla="*/ 163706 w 654845"/>
              <a:gd name="csY8" fmla="*/ 327412 h 892972"/>
              <a:gd name="csX9" fmla="*/ 327422 w 654845"/>
              <a:gd name="csY9" fmla="*/ 163697 h 892972"/>
              <a:gd name="csX10" fmla="*/ 491138 w 654845"/>
              <a:gd name="csY10" fmla="*/ 327412 h 892972"/>
              <a:gd name="csX11" fmla="*/ 327422 w 654845"/>
              <a:gd name="csY11" fmla="*/ 491128 h 8929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654845" h="892972">
                <a:moveTo>
                  <a:pt x="327422" y="0"/>
                </a:moveTo>
                <a:cubicBezTo>
                  <a:pt x="146895" y="0"/>
                  <a:pt x="0" y="146895"/>
                  <a:pt x="0" y="327422"/>
                </a:cubicBezTo>
                <a:cubicBezTo>
                  <a:pt x="0" y="493814"/>
                  <a:pt x="262233" y="837086"/>
                  <a:pt x="292151" y="875671"/>
                </a:cubicBezTo>
                <a:cubicBezTo>
                  <a:pt x="300597" y="886573"/>
                  <a:pt x="313619" y="892973"/>
                  <a:pt x="327423" y="892973"/>
                </a:cubicBezTo>
                <a:cubicBezTo>
                  <a:pt x="341226" y="892973"/>
                  <a:pt x="354249" y="886573"/>
                  <a:pt x="362695" y="875671"/>
                </a:cubicBezTo>
                <a:cubicBezTo>
                  <a:pt x="392609" y="837088"/>
                  <a:pt x="654846" y="493814"/>
                  <a:pt x="654846" y="327422"/>
                </a:cubicBezTo>
                <a:cubicBezTo>
                  <a:pt x="654846" y="146895"/>
                  <a:pt x="507951" y="0"/>
                  <a:pt x="327424" y="0"/>
                </a:cubicBezTo>
                <a:close/>
                <a:moveTo>
                  <a:pt x="327422" y="491128"/>
                </a:moveTo>
                <a:cubicBezTo>
                  <a:pt x="237157" y="491128"/>
                  <a:pt x="163706" y="417682"/>
                  <a:pt x="163706" y="327412"/>
                </a:cubicBezTo>
                <a:cubicBezTo>
                  <a:pt x="163706" y="237143"/>
                  <a:pt x="237153" y="163697"/>
                  <a:pt x="327422" y="163697"/>
                </a:cubicBezTo>
                <a:cubicBezTo>
                  <a:pt x="417691" y="163697"/>
                  <a:pt x="491138" y="237143"/>
                  <a:pt x="491138" y="327412"/>
                </a:cubicBezTo>
                <a:cubicBezTo>
                  <a:pt x="491138" y="417682"/>
                  <a:pt x="417691" y="491128"/>
                  <a:pt x="327422" y="491128"/>
                </a:cubicBezTo>
                <a:close/>
              </a:path>
            </a:pathLst>
          </a:custGeom>
          <a:solidFill>
            <a:srgbClr val="7500C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7621261-2DAA-3BD8-D51B-4A0909A4FE5A}"/>
              </a:ext>
            </a:extLst>
          </p:cNvPr>
          <p:cNvSpPr/>
          <p:nvPr/>
        </p:nvSpPr>
        <p:spPr>
          <a:xfrm>
            <a:off x="4058981" y="5209513"/>
            <a:ext cx="204065" cy="199814"/>
          </a:xfrm>
          <a:prstGeom prst="ellipse">
            <a:avLst/>
          </a:prstGeom>
          <a:solidFill>
            <a:srgbClr val="FFFFFF"/>
          </a:solidFill>
          <a:ln w="38100" cap="flat" cmpd="sng" algn="ctr">
            <a:solidFill>
              <a:srgbClr val="7500C0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61089A-7A37-5922-6355-79468422E20B}"/>
              </a:ext>
            </a:extLst>
          </p:cNvPr>
          <p:cNvGrpSpPr/>
          <p:nvPr/>
        </p:nvGrpSpPr>
        <p:grpSpPr>
          <a:xfrm>
            <a:off x="6197344" y="5062471"/>
            <a:ext cx="585076" cy="572888"/>
            <a:chOff x="8977970" y="2082929"/>
            <a:chExt cx="762514" cy="76251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C7F9782-2C5B-845F-8CA1-BF5F159B0853}"/>
                </a:ext>
              </a:extLst>
            </p:cNvPr>
            <p:cNvSpPr/>
            <p:nvPr/>
          </p:nvSpPr>
          <p:spPr>
            <a:xfrm>
              <a:off x="9017741" y="2112569"/>
              <a:ext cx="648605" cy="697894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Graphic 21" descr="Bullseye with solid fill">
              <a:extLst>
                <a:ext uri="{FF2B5EF4-FFF2-40B4-BE49-F238E27FC236}">
                  <a16:creationId xmlns:a16="http://schemas.microsoft.com/office/drawing/2014/main" id="{3B0442FD-FB23-078C-9E39-0979FD41AA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977970" y="2082929"/>
              <a:ext cx="762514" cy="76251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C3CCE0-57D9-6243-383C-2406550114E5}"/>
              </a:ext>
            </a:extLst>
          </p:cNvPr>
          <p:cNvGrpSpPr/>
          <p:nvPr/>
        </p:nvGrpSpPr>
        <p:grpSpPr>
          <a:xfrm>
            <a:off x="9215963" y="4997728"/>
            <a:ext cx="585076" cy="572888"/>
            <a:chOff x="8977970" y="2082929"/>
            <a:chExt cx="762514" cy="76251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651927C-5E2A-9968-BB78-84B3511F9F86}"/>
                </a:ext>
              </a:extLst>
            </p:cNvPr>
            <p:cNvSpPr/>
            <p:nvPr/>
          </p:nvSpPr>
          <p:spPr>
            <a:xfrm>
              <a:off x="9017741" y="2112569"/>
              <a:ext cx="648605" cy="697894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5" name="Graphic 24" descr="Bullseye with solid fill">
              <a:extLst>
                <a:ext uri="{FF2B5EF4-FFF2-40B4-BE49-F238E27FC236}">
                  <a16:creationId xmlns:a16="http://schemas.microsoft.com/office/drawing/2014/main" id="{BA5F820A-E64F-6527-51AF-05024863B3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977970" y="2082929"/>
              <a:ext cx="762514" cy="762514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FBD6D3-8033-4B76-EE5B-EFB728BAD89D}"/>
              </a:ext>
            </a:extLst>
          </p:cNvPr>
          <p:cNvSpPr txBox="1"/>
          <p:nvPr/>
        </p:nvSpPr>
        <p:spPr>
          <a:xfrm>
            <a:off x="9219862" y="5565858"/>
            <a:ext cx="1988969" cy="46166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solidFill>
                  <a:srgbClr val="000000"/>
                </a:solidFill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June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29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Launch AI First Wave 2 Guidelines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1097B-1122-151C-8A20-4DE76C9E1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11928475" cy="393700"/>
          </a:xfrm>
        </p:spPr>
        <p:txBody>
          <a:bodyPr/>
          <a:lstStyle/>
          <a:p>
            <a:r>
              <a:rPr lang="en-US"/>
              <a:t>AI First Solution Guidelines aligned to Digital Core offerings</a:t>
            </a:r>
          </a:p>
        </p:txBody>
      </p:sp>
    </p:spTree>
    <p:extLst>
      <p:ext uri="{BB962C8B-B14F-4D97-AF65-F5344CB8AC3E}">
        <p14:creationId xmlns:p14="http://schemas.microsoft.com/office/powerpoint/2010/main" val="422902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AC0737E-91F3-2ED8-5B32-A4D9B0E6E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6F3AC2-AC94-3B57-FCDE-2CDC1146138C}"/>
              </a:ext>
            </a:extLst>
          </p:cNvPr>
          <p:cNvSpPr/>
          <p:nvPr/>
        </p:nvSpPr>
        <p:spPr>
          <a:xfrm>
            <a:off x="17916" y="1574195"/>
            <a:ext cx="9963834" cy="2998024"/>
          </a:xfrm>
          <a:prstGeom prst="roundRect">
            <a:avLst>
              <a:gd name="adj" fmla="val 43873"/>
            </a:avLst>
          </a:prstGeom>
          <a:solidFill>
            <a:schemeClr val="bg1"/>
          </a:solidFill>
          <a:ln w="1905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32D116D-73BA-F201-978F-81C602259D1C}"/>
              </a:ext>
            </a:extLst>
          </p:cNvPr>
          <p:cNvSpPr/>
          <p:nvPr/>
        </p:nvSpPr>
        <p:spPr>
          <a:xfrm>
            <a:off x="4413101" y="1300968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6533403-48B7-6A04-A911-4E69A4390622}"/>
              </a:ext>
            </a:extLst>
          </p:cNvPr>
          <p:cNvSpPr/>
          <p:nvPr/>
        </p:nvSpPr>
        <p:spPr>
          <a:xfrm>
            <a:off x="7503159" y="1300968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09DBAF8-9601-B6D5-9539-EC329253D558}"/>
              </a:ext>
            </a:extLst>
          </p:cNvPr>
          <p:cNvSpPr/>
          <p:nvPr/>
        </p:nvSpPr>
        <p:spPr>
          <a:xfrm>
            <a:off x="9387230" y="1748502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8F13DE4-57A7-A59A-C3EA-477CCF7F14F1}"/>
              </a:ext>
            </a:extLst>
          </p:cNvPr>
          <p:cNvSpPr/>
          <p:nvPr/>
        </p:nvSpPr>
        <p:spPr>
          <a:xfrm>
            <a:off x="9444521" y="3563804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8588680-630D-EE75-EF02-CB494618B955}"/>
              </a:ext>
            </a:extLst>
          </p:cNvPr>
          <p:cNvSpPr/>
          <p:nvPr/>
        </p:nvSpPr>
        <p:spPr>
          <a:xfrm>
            <a:off x="7496988" y="4275849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B8E57DB-BAC3-D7EA-2FBA-3C054F43BAEE}"/>
              </a:ext>
            </a:extLst>
          </p:cNvPr>
          <p:cNvSpPr/>
          <p:nvPr/>
        </p:nvSpPr>
        <p:spPr>
          <a:xfrm>
            <a:off x="4426538" y="4303219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9A62B0-9247-DB63-62E8-FA21DFB8D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2395" y="1365517"/>
            <a:ext cx="393781" cy="419542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0E5E32-2D1F-7D52-0A59-B7178D1A0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576" y="1420449"/>
            <a:ext cx="324553" cy="30967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2B27884-035C-80BC-CEC6-D457B4445020}"/>
              </a:ext>
            </a:extLst>
          </p:cNvPr>
          <p:cNvCxnSpPr>
            <a:cxnSpLocks/>
          </p:cNvCxnSpPr>
          <p:nvPr/>
        </p:nvCxnSpPr>
        <p:spPr>
          <a:xfrm>
            <a:off x="8934747" y="3055870"/>
            <a:ext cx="919401" cy="11475"/>
          </a:xfrm>
          <a:prstGeom prst="straightConnector1">
            <a:avLst/>
          </a:prstGeom>
          <a:ln w="6350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EF11E39E-A78F-D7DA-619A-56326A28D00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8571" y="4392044"/>
            <a:ext cx="425473" cy="289616"/>
          </a:xfrm>
          <a:prstGeom prst="ellipse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1579C3A-5B00-2959-EDE5-4BA7CBB70D7E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5684" y="3629683"/>
            <a:ext cx="389694" cy="405931"/>
          </a:xfrm>
          <a:prstGeom prst="ellipse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B0E67E4-F318-1542-B7C6-3B0AC8CC95A0}"/>
              </a:ext>
            </a:extLst>
          </p:cNvPr>
          <p:cNvSpPr txBox="1"/>
          <p:nvPr/>
        </p:nvSpPr>
        <p:spPr>
          <a:xfrm>
            <a:off x="3259661" y="2030310"/>
            <a:ext cx="28797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5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Incorporate SME/leads feedback/delivery learnings/proof points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&amp; come up with 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5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ecommendation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 for each Market, MU, Archetype/offering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BA2430-C7FA-E2C7-971E-0EB4CDAC4DE8}"/>
              </a:ext>
            </a:extLst>
          </p:cNvPr>
          <p:cNvSpPr txBox="1"/>
          <p:nvPr/>
        </p:nvSpPr>
        <p:spPr>
          <a:xfrm>
            <a:off x="6644484" y="2020512"/>
            <a:ext cx="252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A100FF">
                    <a:lumMod val="7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Prepare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5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New/Recalibrated solution standard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for each Market, MU, Archetype/Offering as 1</a:t>
            </a:r>
            <a:r>
              <a:rPr kumimoji="0" lang="en-GB" sz="12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draft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167F83-4615-0C3C-63C8-173A7C521635}"/>
              </a:ext>
            </a:extLst>
          </p:cNvPr>
          <p:cNvSpPr txBox="1"/>
          <p:nvPr/>
        </p:nvSpPr>
        <p:spPr>
          <a:xfrm>
            <a:off x="10119405" y="1509039"/>
            <a:ext cx="2072596" cy="1369606"/>
          </a:xfrm>
          <a:prstGeom prst="rect">
            <a:avLst/>
          </a:prstGeom>
          <a:noFill/>
          <a:effectLst>
            <a:outerShdw sx="0" sy="0" rotWithShape="0">
              <a:scrgbClr r="0" g="0" b="0"/>
            </a:outerShdw>
          </a:effectLst>
        </p:spPr>
        <p:txBody>
          <a:bodyPr vert="horz"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Schedule a Review with resp. Market/</a:t>
            </a:r>
            <a:r>
              <a:rPr lang="en-GB" sz="1200" kern="0">
                <a:solidFill>
                  <a:srgbClr val="000000"/>
                </a:solidFill>
                <a:latin typeface="Graphik"/>
              </a:rPr>
              <a:t>RP/platform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Solutioning leads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Regional Market / MU reviews for local guidelines if 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to refine it further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D024BC-E78C-700F-A70A-407D331742C8}"/>
              </a:ext>
            </a:extLst>
          </p:cNvPr>
          <p:cNvSpPr txBox="1"/>
          <p:nvPr/>
        </p:nvSpPr>
        <p:spPr>
          <a:xfrm>
            <a:off x="3585533" y="5059129"/>
            <a:ext cx="227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Upload to the Solutioning Portal and communicate to all the Solution architects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CAFFF">
                  <a:lumMod val="5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1EF29235-51EB-7B5E-DADF-9E65DCE3B7F1}"/>
              </a:ext>
            </a:extLst>
          </p:cNvPr>
          <p:cNvSpPr/>
          <p:nvPr/>
        </p:nvSpPr>
        <p:spPr>
          <a:xfrm>
            <a:off x="3014744" y="1438128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Arrow: Pentagon 34">
            <a:extLst>
              <a:ext uri="{FF2B5EF4-FFF2-40B4-BE49-F238E27FC236}">
                <a16:creationId xmlns:a16="http://schemas.microsoft.com/office/drawing/2014/main" id="{36719560-2F13-8C2B-A47B-848BB2E79A6D}"/>
              </a:ext>
            </a:extLst>
          </p:cNvPr>
          <p:cNvSpPr/>
          <p:nvPr/>
        </p:nvSpPr>
        <p:spPr>
          <a:xfrm>
            <a:off x="6118730" y="1438128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38CB48B2-3841-C3D2-82C1-CDB95CCDBB1A}"/>
              </a:ext>
            </a:extLst>
          </p:cNvPr>
          <p:cNvSpPr/>
          <p:nvPr/>
        </p:nvSpPr>
        <p:spPr>
          <a:xfrm rot="1177665">
            <a:off x="8908217" y="1478818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4722C43B-A130-C060-90FD-5B71692A1ACB}"/>
              </a:ext>
            </a:extLst>
          </p:cNvPr>
          <p:cNvSpPr/>
          <p:nvPr/>
        </p:nvSpPr>
        <p:spPr>
          <a:xfrm rot="10800000">
            <a:off x="6215939" y="4417903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5B5664A0-AF7C-70B7-8D14-CE49FB195896}"/>
              </a:ext>
            </a:extLst>
          </p:cNvPr>
          <p:cNvSpPr/>
          <p:nvPr/>
        </p:nvSpPr>
        <p:spPr>
          <a:xfrm rot="10800000">
            <a:off x="2923304" y="4430232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90DBF3B-A99F-BEF3-F3DF-83426AE7D113}"/>
              </a:ext>
            </a:extLst>
          </p:cNvPr>
          <p:cNvSpPr txBox="1">
            <a:spLocks/>
          </p:cNvSpPr>
          <p:nvPr/>
        </p:nvSpPr>
        <p:spPr>
          <a:xfrm>
            <a:off x="-649648" y="1758942"/>
            <a:ext cx="10515600" cy="411018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2F71E-3B9F-1B65-ECCD-C796C56A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 Standards Approval process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F1BE03-B216-F27D-86DE-479BD19640BC}"/>
              </a:ext>
            </a:extLst>
          </p:cNvPr>
          <p:cNvSpPr txBox="1"/>
          <p:nvPr/>
        </p:nvSpPr>
        <p:spPr>
          <a:xfrm>
            <a:off x="10097548" y="3705359"/>
            <a:ext cx="1685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Final Sign-off by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CAFFF">
                  <a:lumMod val="5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CCD2118-087B-A895-BDB1-23B0703C58BE}"/>
              </a:ext>
            </a:extLst>
          </p:cNvPr>
          <p:cNvSpPr txBox="1"/>
          <p:nvPr/>
        </p:nvSpPr>
        <p:spPr>
          <a:xfrm>
            <a:off x="6792917" y="5049859"/>
            <a:ext cx="22701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Configure the guidelines in myISP</a:t>
            </a:r>
          </a:p>
        </p:txBody>
      </p:sp>
      <p:sp>
        <p:nvSpPr>
          <p:cNvPr id="51" name="Arrow: Pentagon 50">
            <a:extLst>
              <a:ext uri="{FF2B5EF4-FFF2-40B4-BE49-F238E27FC236}">
                <a16:creationId xmlns:a16="http://schemas.microsoft.com/office/drawing/2014/main" id="{CEF59988-173D-36C8-4C3B-88EAAA4739C9}"/>
              </a:ext>
            </a:extLst>
          </p:cNvPr>
          <p:cNvSpPr/>
          <p:nvPr/>
        </p:nvSpPr>
        <p:spPr>
          <a:xfrm rot="20700000" flipH="1" flipV="1">
            <a:off x="8899841" y="4406275"/>
            <a:ext cx="182880" cy="274320"/>
          </a:xfrm>
          <a:prstGeom prst="homePlate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66FAB2E-3DB3-A674-F6AC-C32B56B056F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32874" y="4409017"/>
            <a:ext cx="341316" cy="331633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E394945-E53B-4818-D6A4-B059425FF784}"/>
              </a:ext>
            </a:extLst>
          </p:cNvPr>
          <p:cNvSpPr txBox="1"/>
          <p:nvPr/>
        </p:nvSpPr>
        <p:spPr>
          <a:xfrm>
            <a:off x="10076778" y="3979356"/>
            <a:ext cx="1851698" cy="604917"/>
          </a:xfrm>
          <a:prstGeom prst="roundRect">
            <a:avLst>
              <a:gd name="adj" fmla="val 10999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 w="0"/>
                <a:uLnTx/>
                <a:uFillTx/>
                <a:latin typeface="Graphik"/>
                <a:ea typeface="+mn-ea"/>
                <a:cs typeface="+mn-cs"/>
              </a:rPr>
              <a:t>Global Integrated Solutioning and RP and Global Delivery leads</a:t>
            </a:r>
            <a:endParaRPr kumimoji="0" lang="en-IN" sz="1200" b="0" i="0" u="none" strike="noStrike" kern="1200" cap="none" spc="0" normalizeH="0" baseline="0" noProof="0" dirty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017DA7F-C37C-F19F-22D7-6F299E613402}"/>
              </a:ext>
            </a:extLst>
          </p:cNvPr>
          <p:cNvSpPr txBox="1"/>
          <p:nvPr/>
        </p:nvSpPr>
        <p:spPr>
          <a:xfrm>
            <a:off x="7391264" y="5873192"/>
            <a:ext cx="1253452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err="1">
                <a:ln w="0"/>
                <a:uLnTx/>
                <a:uFillTx/>
                <a:latin typeface="Graphik"/>
                <a:ea typeface="+mn-ea"/>
                <a:cs typeface="+mn-cs"/>
              </a:rPr>
              <a:t>myISP</a:t>
            </a:r>
            <a:r>
              <a:rPr kumimoji="0" lang="en-GB" sz="1200" b="0" i="0" u="none" strike="noStrike" kern="1200" cap="none" spc="0" normalizeH="0" baseline="0" noProof="0">
                <a:ln w="0"/>
                <a:uLnTx/>
                <a:uFillTx/>
                <a:latin typeface="Graphik"/>
                <a:ea typeface="+mn-ea"/>
                <a:cs typeface="+mn-cs"/>
              </a:rPr>
              <a:t> team</a:t>
            </a:r>
            <a:endParaRPr kumimoji="0" lang="en-IN" sz="1200" b="0" i="0" u="none" strike="noStrike" kern="1200" cap="none" spc="0" normalizeH="0" baseline="0" noProof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E76017-75A5-A9FE-EFE3-2F728814A837}"/>
              </a:ext>
            </a:extLst>
          </p:cNvPr>
          <p:cNvSpPr txBox="1"/>
          <p:nvPr/>
        </p:nvSpPr>
        <p:spPr>
          <a:xfrm>
            <a:off x="4286566" y="5873192"/>
            <a:ext cx="1020676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 w="0"/>
                <a:uLnTx/>
                <a:uFillTx/>
                <a:latin typeface="Graphik"/>
                <a:ea typeface="+mn-ea"/>
                <a:cs typeface="+mn-cs"/>
              </a:rPr>
              <a:t>SA PMO </a:t>
            </a:r>
            <a:endParaRPr kumimoji="0" lang="en-IN" sz="1200" b="0" i="0" u="none" strike="noStrike" kern="1200" cap="none" spc="0" normalizeH="0" baseline="0" noProof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30793D7-5529-18EF-8490-588A609EF43F}"/>
              </a:ext>
            </a:extLst>
          </p:cNvPr>
          <p:cNvSpPr txBox="1"/>
          <p:nvPr/>
        </p:nvSpPr>
        <p:spPr>
          <a:xfrm>
            <a:off x="4027234" y="3299122"/>
            <a:ext cx="1503602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 w="0"/>
                <a:uLnTx/>
                <a:uFillTx/>
                <a:latin typeface="Graphik"/>
                <a:ea typeface="+mn-ea"/>
                <a:cs typeface="+mn-cs"/>
              </a:rPr>
              <a:t>Capability/BG leads</a:t>
            </a:r>
            <a:endParaRPr kumimoji="0" lang="en-IN" sz="1200" b="0" i="0" u="none" strike="noStrike" kern="1200" cap="none" spc="0" normalizeH="0" baseline="0" noProof="0" dirty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C00894E-99C0-3301-CAEB-40A810D30DF6}"/>
              </a:ext>
            </a:extLst>
          </p:cNvPr>
          <p:cNvSpPr txBox="1"/>
          <p:nvPr/>
        </p:nvSpPr>
        <p:spPr>
          <a:xfrm>
            <a:off x="7210880" y="3281824"/>
            <a:ext cx="1503602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 w="0"/>
                <a:uLnTx/>
                <a:uFillTx/>
                <a:latin typeface="Graphik"/>
                <a:ea typeface="+mn-ea"/>
                <a:cs typeface="+mn-cs"/>
              </a:rPr>
              <a:t>Capability/BG leads</a:t>
            </a:r>
            <a:endParaRPr kumimoji="0" lang="en-IN" sz="1200" b="0" i="0" u="none" strike="noStrike" kern="1200" cap="none" spc="0" normalizeH="0" baseline="0" noProof="0" dirty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8F7C32C-8302-BA9B-E8DE-7FF2602DD5AB}"/>
              </a:ext>
            </a:extLst>
          </p:cNvPr>
          <p:cNvSpPr txBox="1"/>
          <p:nvPr/>
        </p:nvSpPr>
        <p:spPr>
          <a:xfrm>
            <a:off x="10097548" y="3056528"/>
            <a:ext cx="1832078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 w="0"/>
                <a:uLnTx/>
                <a:uFillTx/>
                <a:latin typeface="Graphik"/>
                <a:ea typeface="+mn-ea"/>
                <a:cs typeface="+mn-cs"/>
              </a:rPr>
              <a:t>Capability leads</a:t>
            </a:r>
            <a:endParaRPr kumimoji="0" lang="en-IN" sz="1200" b="0" i="0" u="none" strike="noStrike" kern="1200" cap="none" spc="0" normalizeH="0" baseline="0" noProof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9EF069-A25D-D86A-1449-1A364D631F7F}"/>
              </a:ext>
            </a:extLst>
          </p:cNvPr>
          <p:cNvSpPr/>
          <p:nvPr/>
        </p:nvSpPr>
        <p:spPr>
          <a:xfrm>
            <a:off x="-33998" y="1156547"/>
            <a:ext cx="1447484" cy="42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19626D4-39A3-97AE-30FC-A957898E61D0}"/>
              </a:ext>
            </a:extLst>
          </p:cNvPr>
          <p:cNvSpPr/>
          <p:nvPr/>
        </p:nvSpPr>
        <p:spPr>
          <a:xfrm>
            <a:off x="1204380" y="1300968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9C2F936-E63A-9D1C-9CF2-A2E90744E6A0}"/>
              </a:ext>
            </a:extLst>
          </p:cNvPr>
          <p:cNvSpPr/>
          <p:nvPr/>
        </p:nvSpPr>
        <p:spPr>
          <a:xfrm>
            <a:off x="1207095" y="4303219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kern="0" cap="none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48A6C-D88A-63E4-64D7-97F1F0871CCF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6552" y="1392265"/>
            <a:ext cx="334128" cy="332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8C90CA4-B5C3-8ABC-76EF-FBD3E913B2C4}"/>
              </a:ext>
            </a:extLst>
          </p:cNvPr>
          <p:cNvSpPr txBox="1"/>
          <p:nvPr/>
        </p:nvSpPr>
        <p:spPr>
          <a:xfrm>
            <a:off x="47255" y="1895429"/>
            <a:ext cx="30854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5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Analyse current Standards Vs Solutioned Vs Recalibration themes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DCAFFF">
                    <a:lumMod val="50000"/>
                  </a:srgbClr>
                </a:solidFill>
                <a:latin typeface="Graphik"/>
              </a:rPr>
              <a:t>Analyse Win/Losses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CAFFF">
                    <a:lumMod val="5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Get Market Insights from Competitive intelligence, Analysts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details by Market, MU,  Archetype/offering 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7432B7-B4A8-52B9-93D9-7B296829017F}"/>
              </a:ext>
            </a:extLst>
          </p:cNvPr>
          <p:cNvSpPr/>
          <p:nvPr/>
        </p:nvSpPr>
        <p:spPr>
          <a:xfrm>
            <a:off x="1296552" y="4392703"/>
            <a:ext cx="364253" cy="364263"/>
          </a:xfrm>
          <a:custGeom>
            <a:avLst/>
            <a:gdLst>
              <a:gd name="csX0" fmla="*/ 529258 w 893101"/>
              <a:gd name="csY0" fmla="*/ 603977 h 893127"/>
              <a:gd name="csX1" fmla="*/ 499641 w 893101"/>
              <a:gd name="csY1" fmla="*/ 616256 h 893127"/>
              <a:gd name="csX2" fmla="*/ 487846 w 893101"/>
              <a:gd name="csY2" fmla="*/ 661685 h 893127"/>
              <a:gd name="csX3" fmla="*/ 478544 w 893101"/>
              <a:gd name="csY3" fmla="*/ 668643 h 893127"/>
              <a:gd name="csX4" fmla="*/ 414697 w 893101"/>
              <a:gd name="csY4" fmla="*/ 668717 h 893127"/>
              <a:gd name="csX5" fmla="*/ 405730 w 893101"/>
              <a:gd name="csY5" fmla="*/ 661759 h 893127"/>
              <a:gd name="csX6" fmla="*/ 393824 w 893101"/>
              <a:gd name="csY6" fmla="*/ 616404 h 893127"/>
              <a:gd name="csX7" fmla="*/ 364096 w 893101"/>
              <a:gd name="csY7" fmla="*/ 604163 h 893127"/>
              <a:gd name="csX8" fmla="*/ 323652 w 893101"/>
              <a:gd name="csY8" fmla="*/ 627938 h 893127"/>
              <a:gd name="csX9" fmla="*/ 312415 w 893101"/>
              <a:gd name="csY9" fmla="*/ 626524 h 893127"/>
              <a:gd name="csX10" fmla="*/ 266985 w 893101"/>
              <a:gd name="csY10" fmla="*/ 581169 h 893127"/>
              <a:gd name="csX11" fmla="*/ 265758 w 893101"/>
              <a:gd name="csY11" fmla="*/ 569523 h 893127"/>
              <a:gd name="csX12" fmla="*/ 289235 w 893101"/>
              <a:gd name="csY12" fmla="*/ 529414 h 893127"/>
              <a:gd name="csX13" fmla="*/ 276919 w 893101"/>
              <a:gd name="csY13" fmla="*/ 499723 h 893127"/>
              <a:gd name="csX14" fmla="*/ 231490 w 893101"/>
              <a:gd name="csY14" fmla="*/ 487928 h 893127"/>
              <a:gd name="csX15" fmla="*/ 224532 w 893101"/>
              <a:gd name="csY15" fmla="*/ 478626 h 893127"/>
              <a:gd name="csX16" fmla="*/ 224457 w 893101"/>
              <a:gd name="csY16" fmla="*/ 414779 h 893127"/>
              <a:gd name="csX17" fmla="*/ 231415 w 893101"/>
              <a:gd name="csY17" fmla="*/ 405812 h 893127"/>
              <a:gd name="csX18" fmla="*/ 276807 w 893101"/>
              <a:gd name="csY18" fmla="*/ 393943 h 893127"/>
              <a:gd name="csX19" fmla="*/ 289049 w 893101"/>
              <a:gd name="csY19" fmla="*/ 364215 h 893127"/>
              <a:gd name="csX20" fmla="*/ 265274 w 893101"/>
              <a:gd name="csY20" fmla="*/ 323770 h 893127"/>
              <a:gd name="csX21" fmla="*/ 266688 w 893101"/>
              <a:gd name="csY21" fmla="*/ 312534 h 893127"/>
              <a:gd name="csX22" fmla="*/ 312043 w 893101"/>
              <a:gd name="csY22" fmla="*/ 267104 h 893127"/>
              <a:gd name="csX23" fmla="*/ 323689 w 893101"/>
              <a:gd name="csY23" fmla="*/ 265876 h 893127"/>
              <a:gd name="csX24" fmla="*/ 363798 w 893101"/>
              <a:gd name="csY24" fmla="*/ 289354 h 893127"/>
              <a:gd name="csX25" fmla="*/ 393489 w 893101"/>
              <a:gd name="csY25" fmla="*/ 277038 h 893127"/>
              <a:gd name="csX26" fmla="*/ 405284 w 893101"/>
              <a:gd name="csY26" fmla="*/ 231608 h 893127"/>
              <a:gd name="csX27" fmla="*/ 414586 w 893101"/>
              <a:gd name="csY27" fmla="*/ 224651 h 893127"/>
              <a:gd name="csX28" fmla="*/ 478433 w 893101"/>
              <a:gd name="csY28" fmla="*/ 224576 h 893127"/>
              <a:gd name="csX29" fmla="*/ 487400 w 893101"/>
              <a:gd name="csY29" fmla="*/ 231534 h 893127"/>
              <a:gd name="csX30" fmla="*/ 499269 w 893101"/>
              <a:gd name="csY30" fmla="*/ 276889 h 893127"/>
              <a:gd name="csX31" fmla="*/ 529071 w 893101"/>
              <a:gd name="csY31" fmla="*/ 289168 h 893127"/>
              <a:gd name="csX32" fmla="*/ 569553 w 893101"/>
              <a:gd name="csY32" fmla="*/ 265430 h 893127"/>
              <a:gd name="csX33" fmla="*/ 580789 w 893101"/>
              <a:gd name="csY33" fmla="*/ 266843 h 893127"/>
              <a:gd name="csX34" fmla="*/ 626182 w 893101"/>
              <a:gd name="csY34" fmla="*/ 312199 h 893127"/>
              <a:gd name="csX35" fmla="*/ 627410 w 893101"/>
              <a:gd name="csY35" fmla="*/ 323845 h 893127"/>
              <a:gd name="csX36" fmla="*/ 603932 w 893101"/>
              <a:gd name="csY36" fmla="*/ 363954 h 893127"/>
              <a:gd name="csX37" fmla="*/ 616248 w 893101"/>
              <a:gd name="csY37" fmla="*/ 393645 h 893127"/>
              <a:gd name="csX38" fmla="*/ 661678 w 893101"/>
              <a:gd name="csY38" fmla="*/ 405477 h 893127"/>
              <a:gd name="csX39" fmla="*/ 668635 w 893101"/>
              <a:gd name="csY39" fmla="*/ 414779 h 893127"/>
              <a:gd name="csX40" fmla="*/ 668673 w 893101"/>
              <a:gd name="csY40" fmla="*/ 478626 h 893127"/>
              <a:gd name="csX41" fmla="*/ 661715 w 893101"/>
              <a:gd name="csY41" fmla="*/ 487593 h 893127"/>
              <a:gd name="csX42" fmla="*/ 616322 w 893101"/>
              <a:gd name="csY42" fmla="*/ 499462 h 893127"/>
              <a:gd name="csX43" fmla="*/ 604044 w 893101"/>
              <a:gd name="csY43" fmla="*/ 529190 h 893127"/>
              <a:gd name="csX44" fmla="*/ 627782 w 893101"/>
              <a:gd name="csY44" fmla="*/ 569634 h 893127"/>
              <a:gd name="csX45" fmla="*/ 626368 w 893101"/>
              <a:gd name="csY45" fmla="*/ 580871 h 893127"/>
              <a:gd name="csX46" fmla="*/ 581013 w 893101"/>
              <a:gd name="csY46" fmla="*/ 626263 h 893127"/>
              <a:gd name="csX47" fmla="*/ 569367 w 893101"/>
              <a:gd name="csY47" fmla="*/ 627491 h 893127"/>
              <a:gd name="csX48" fmla="*/ 291285 w 893101"/>
              <a:gd name="csY48" fmla="*/ 78349 h 893127"/>
              <a:gd name="csX49" fmla="*/ 45683 w 893101"/>
              <a:gd name="csY49" fmla="*/ 45718 h 893127"/>
              <a:gd name="csX50" fmla="*/ 78314 w 893101"/>
              <a:gd name="csY50" fmla="*/ 291321 h 893127"/>
              <a:gd name="csX51" fmla="*/ 78314 w 893101"/>
              <a:gd name="csY51" fmla="*/ 601883 h 893127"/>
              <a:gd name="csX52" fmla="*/ 45683 w 893101"/>
              <a:gd name="csY52" fmla="*/ 847447 h 893127"/>
              <a:gd name="csX53" fmla="*/ 291285 w 893101"/>
              <a:gd name="csY53" fmla="*/ 814779 h 893127"/>
              <a:gd name="csX54" fmla="*/ 601819 w 893101"/>
              <a:gd name="csY54" fmla="*/ 814779 h 893127"/>
              <a:gd name="csX55" fmla="*/ 847422 w 893101"/>
              <a:gd name="csY55" fmla="*/ 847447 h 893127"/>
              <a:gd name="csX56" fmla="*/ 814754 w 893101"/>
              <a:gd name="csY56" fmla="*/ 601845 h 893127"/>
              <a:gd name="csX57" fmla="*/ 814754 w 893101"/>
              <a:gd name="csY57" fmla="*/ 291283 h 893127"/>
              <a:gd name="csX58" fmla="*/ 847422 w 893101"/>
              <a:gd name="csY58" fmla="*/ 45680 h 893127"/>
              <a:gd name="csX59" fmla="*/ 601819 w 893101"/>
              <a:gd name="csY59" fmla="*/ 78348 h 893127"/>
              <a:gd name="csX60" fmla="*/ 291285 w 893101"/>
              <a:gd name="csY60" fmla="*/ 78348 h 893127"/>
              <a:gd name="csX61" fmla="*/ 593552 w 893101"/>
              <a:gd name="csY61" fmla="*/ 95018 h 893127"/>
              <a:gd name="csX62" fmla="*/ 299582 w 893101"/>
              <a:gd name="csY62" fmla="*/ 95018 h 893127"/>
              <a:gd name="csX63" fmla="*/ 266281 w 893101"/>
              <a:gd name="csY63" fmla="*/ 266316 h 893127"/>
              <a:gd name="csX64" fmla="*/ 94984 w 893101"/>
              <a:gd name="csY64" fmla="*/ 299616 h 893127"/>
              <a:gd name="csX65" fmla="*/ 94984 w 893101"/>
              <a:gd name="csY65" fmla="*/ 593624 h 893127"/>
              <a:gd name="csX66" fmla="*/ 266281 w 893101"/>
              <a:gd name="csY66" fmla="*/ 626924 h 893127"/>
              <a:gd name="csX67" fmla="*/ 299582 w 893101"/>
              <a:gd name="csY67" fmla="*/ 798222 h 893127"/>
              <a:gd name="csX68" fmla="*/ 593552 w 893101"/>
              <a:gd name="csY68" fmla="*/ 798222 h 893127"/>
              <a:gd name="csX69" fmla="*/ 626852 w 893101"/>
              <a:gd name="csY69" fmla="*/ 626924 h 893127"/>
              <a:gd name="csX70" fmla="*/ 798150 w 893101"/>
              <a:gd name="csY70" fmla="*/ 593624 h 893127"/>
              <a:gd name="csX71" fmla="*/ 798150 w 893101"/>
              <a:gd name="csY71" fmla="*/ 299616 h 893127"/>
              <a:gd name="csX72" fmla="*/ 626852 w 893101"/>
              <a:gd name="csY72" fmla="*/ 266316 h 893127"/>
              <a:gd name="csX73" fmla="*/ 593552 w 893101"/>
              <a:gd name="csY73" fmla="*/ 95018 h 893127"/>
              <a:gd name="csX74" fmla="*/ 155964 w 893101"/>
              <a:gd name="csY74" fmla="*/ 50555 h 893127"/>
              <a:gd name="csX75" fmla="*/ 123520 w 893101"/>
              <a:gd name="csY75" fmla="*/ 63987 h 893127"/>
              <a:gd name="csX76" fmla="*/ 141379 w 893101"/>
              <a:gd name="csY76" fmla="*/ 139927 h 893127"/>
              <a:gd name="csX77" fmla="*/ 69644 w 893101"/>
              <a:gd name="csY77" fmla="*/ 238597 h 893127"/>
              <a:gd name="csX78" fmla="*/ 69682 w 893101"/>
              <a:gd name="csY78" fmla="*/ 238597 h 893127"/>
              <a:gd name="csX79" fmla="*/ 75263 w 893101"/>
              <a:gd name="csY79" fmla="*/ 245815 h 893127"/>
              <a:gd name="csX80" fmla="*/ 197973 w 893101"/>
              <a:gd name="csY80" fmla="*/ 257498 h 893127"/>
              <a:gd name="csX81" fmla="*/ 236147 w 893101"/>
              <a:gd name="csY81" fmla="*/ 246076 h 893127"/>
              <a:gd name="csX82" fmla="*/ 242324 w 893101"/>
              <a:gd name="csY82" fmla="*/ 238597 h 893127"/>
              <a:gd name="csX83" fmla="*/ 170551 w 893101"/>
              <a:gd name="csY83" fmla="*/ 139928 h 893127"/>
              <a:gd name="csX84" fmla="*/ 188410 w 893101"/>
              <a:gd name="csY84" fmla="*/ 128840 h 893127"/>
              <a:gd name="csX85" fmla="*/ 155966 w 893101"/>
              <a:gd name="csY85" fmla="*/ 50556 h 893127"/>
              <a:gd name="csX86" fmla="*/ 175237 w 893101"/>
              <a:gd name="csY86" fmla="*/ 77121 h 893127"/>
              <a:gd name="csX87" fmla="*/ 175237 w 893101"/>
              <a:gd name="csY87" fmla="*/ 115705 h 893127"/>
              <a:gd name="csX88" fmla="*/ 128691 w 893101"/>
              <a:gd name="csY88" fmla="*/ 96432 h 893127"/>
              <a:gd name="csX89" fmla="*/ 175237 w 893101"/>
              <a:gd name="csY89" fmla="*/ 77122 h 893127"/>
              <a:gd name="csX90" fmla="*/ 204518 w 893101"/>
              <a:gd name="csY90" fmla="*/ 177429 h 893127"/>
              <a:gd name="csX91" fmla="*/ 107449 w 893101"/>
              <a:gd name="csY91" fmla="*/ 177429 h 893127"/>
              <a:gd name="csX92" fmla="*/ 87506 w 893101"/>
              <a:gd name="csY92" fmla="*/ 230784 h 893127"/>
              <a:gd name="csX93" fmla="*/ 224504 w 893101"/>
              <a:gd name="csY93" fmla="*/ 230784 h 893127"/>
              <a:gd name="csX94" fmla="*/ 204523 w 893101"/>
              <a:gd name="csY94" fmla="*/ 177429 h 893127"/>
              <a:gd name="csX95" fmla="*/ 253111 w 893101"/>
              <a:gd name="csY95" fmla="*/ 58853 h 893127"/>
              <a:gd name="csX96" fmla="*/ 58849 w 893101"/>
              <a:gd name="csY96" fmla="*/ 58853 h 893127"/>
              <a:gd name="csX97" fmla="*/ 58849 w 893101"/>
              <a:gd name="csY97" fmla="*/ 253115 h 893127"/>
              <a:gd name="csX98" fmla="*/ 253111 w 893101"/>
              <a:gd name="csY98" fmla="*/ 253115 h 893127"/>
              <a:gd name="csX99" fmla="*/ 253111 w 893101"/>
              <a:gd name="csY99" fmla="*/ 58853 h 893127"/>
              <a:gd name="csX100" fmla="*/ 737134 w 893101"/>
              <a:gd name="csY100" fmla="*/ 50555 h 893127"/>
              <a:gd name="csX101" fmla="*/ 704689 w 893101"/>
              <a:gd name="csY101" fmla="*/ 63988 h 893127"/>
              <a:gd name="csX102" fmla="*/ 722549 w 893101"/>
              <a:gd name="csY102" fmla="*/ 139928 h 893127"/>
              <a:gd name="csX103" fmla="*/ 650814 w 893101"/>
              <a:gd name="csY103" fmla="*/ 238597 h 893127"/>
              <a:gd name="csX104" fmla="*/ 650851 w 893101"/>
              <a:gd name="csY104" fmla="*/ 238597 h 893127"/>
              <a:gd name="csX105" fmla="*/ 656432 w 893101"/>
              <a:gd name="csY105" fmla="*/ 245815 h 893127"/>
              <a:gd name="csX106" fmla="*/ 779143 w 893101"/>
              <a:gd name="csY106" fmla="*/ 257498 h 893127"/>
              <a:gd name="csX107" fmla="*/ 817317 w 893101"/>
              <a:gd name="csY107" fmla="*/ 246076 h 893127"/>
              <a:gd name="csX108" fmla="*/ 823494 w 893101"/>
              <a:gd name="csY108" fmla="*/ 238597 h 893127"/>
              <a:gd name="csX109" fmla="*/ 751759 w 893101"/>
              <a:gd name="csY109" fmla="*/ 139928 h 893127"/>
              <a:gd name="csX110" fmla="*/ 769618 w 893101"/>
              <a:gd name="csY110" fmla="*/ 128840 h 893127"/>
              <a:gd name="csX111" fmla="*/ 737136 w 893101"/>
              <a:gd name="csY111" fmla="*/ 50556 h 893127"/>
              <a:gd name="csX112" fmla="*/ 756406 w 893101"/>
              <a:gd name="csY112" fmla="*/ 77122 h 893127"/>
              <a:gd name="csX113" fmla="*/ 756406 w 893101"/>
              <a:gd name="csY113" fmla="*/ 115705 h 893127"/>
              <a:gd name="csX114" fmla="*/ 709861 w 893101"/>
              <a:gd name="csY114" fmla="*/ 96433 h 893127"/>
              <a:gd name="csX115" fmla="*/ 756406 w 893101"/>
              <a:gd name="csY115" fmla="*/ 77123 h 893127"/>
              <a:gd name="csX116" fmla="*/ 785688 w 893101"/>
              <a:gd name="csY116" fmla="*/ 177429 h 893127"/>
              <a:gd name="csX117" fmla="*/ 688619 w 893101"/>
              <a:gd name="csY117" fmla="*/ 177429 h 893127"/>
              <a:gd name="csX118" fmla="*/ 668675 w 893101"/>
              <a:gd name="csY118" fmla="*/ 230785 h 893127"/>
              <a:gd name="csX119" fmla="*/ 805674 w 893101"/>
              <a:gd name="csY119" fmla="*/ 230785 h 893127"/>
              <a:gd name="csX120" fmla="*/ 785693 w 893101"/>
              <a:gd name="csY120" fmla="*/ 177429 h 893127"/>
              <a:gd name="csX121" fmla="*/ 834281 w 893101"/>
              <a:gd name="csY121" fmla="*/ 58853 h 893127"/>
              <a:gd name="csX122" fmla="*/ 640019 w 893101"/>
              <a:gd name="csY122" fmla="*/ 58853 h 893127"/>
              <a:gd name="csX123" fmla="*/ 640019 w 893101"/>
              <a:gd name="csY123" fmla="*/ 253115 h 893127"/>
              <a:gd name="csX124" fmla="*/ 834281 w 893101"/>
              <a:gd name="csY124" fmla="*/ 253115 h 893127"/>
              <a:gd name="csX125" fmla="*/ 834281 w 893101"/>
              <a:gd name="csY125" fmla="*/ 58853 h 893127"/>
              <a:gd name="csX126" fmla="*/ 155958 w 893101"/>
              <a:gd name="csY126" fmla="*/ 631734 h 893127"/>
              <a:gd name="csX127" fmla="*/ 123514 w 893101"/>
              <a:gd name="csY127" fmla="*/ 645166 h 893127"/>
              <a:gd name="csX128" fmla="*/ 141373 w 893101"/>
              <a:gd name="csY128" fmla="*/ 721106 h 893127"/>
              <a:gd name="csX129" fmla="*/ 69639 w 893101"/>
              <a:gd name="csY129" fmla="*/ 819775 h 893127"/>
              <a:gd name="csX130" fmla="*/ 69676 w 893101"/>
              <a:gd name="csY130" fmla="*/ 819775 h 893127"/>
              <a:gd name="csX131" fmla="*/ 75257 w 893101"/>
              <a:gd name="csY131" fmla="*/ 826994 h 893127"/>
              <a:gd name="csX132" fmla="*/ 197967 w 893101"/>
              <a:gd name="csY132" fmla="*/ 838677 h 893127"/>
              <a:gd name="csX133" fmla="*/ 236142 w 893101"/>
              <a:gd name="csY133" fmla="*/ 827254 h 893127"/>
              <a:gd name="csX134" fmla="*/ 242318 w 893101"/>
              <a:gd name="csY134" fmla="*/ 819776 h 893127"/>
              <a:gd name="csX135" fmla="*/ 170545 w 893101"/>
              <a:gd name="csY135" fmla="*/ 721106 h 893127"/>
              <a:gd name="csX136" fmla="*/ 188405 w 893101"/>
              <a:gd name="csY136" fmla="*/ 710018 h 893127"/>
              <a:gd name="csX137" fmla="*/ 155961 w 893101"/>
              <a:gd name="csY137" fmla="*/ 631734 h 893127"/>
              <a:gd name="csX138" fmla="*/ 175231 w 893101"/>
              <a:gd name="csY138" fmla="*/ 658300 h 893127"/>
              <a:gd name="csX139" fmla="*/ 175231 w 893101"/>
              <a:gd name="csY139" fmla="*/ 696847 h 893127"/>
              <a:gd name="csX140" fmla="*/ 128685 w 893101"/>
              <a:gd name="csY140" fmla="*/ 677574 h 893127"/>
              <a:gd name="csX141" fmla="*/ 175231 w 893101"/>
              <a:gd name="csY141" fmla="*/ 658301 h 893127"/>
              <a:gd name="csX142" fmla="*/ 204513 w 893101"/>
              <a:gd name="csY142" fmla="*/ 758608 h 893127"/>
              <a:gd name="csX143" fmla="*/ 224456 w 893101"/>
              <a:gd name="csY143" fmla="*/ 811963 h 893127"/>
              <a:gd name="csX144" fmla="*/ 87458 w 893101"/>
              <a:gd name="csY144" fmla="*/ 811963 h 893127"/>
              <a:gd name="csX145" fmla="*/ 107401 w 893101"/>
              <a:gd name="csY145" fmla="*/ 758608 h 893127"/>
              <a:gd name="csX146" fmla="*/ 204509 w 893101"/>
              <a:gd name="csY146" fmla="*/ 758608 h 893127"/>
              <a:gd name="csX147" fmla="*/ 253105 w 893101"/>
              <a:gd name="csY147" fmla="*/ 640031 h 893127"/>
              <a:gd name="csX148" fmla="*/ 58843 w 893101"/>
              <a:gd name="csY148" fmla="*/ 640031 h 893127"/>
              <a:gd name="csX149" fmla="*/ 58843 w 893101"/>
              <a:gd name="csY149" fmla="*/ 834293 h 893127"/>
              <a:gd name="csX150" fmla="*/ 253105 w 893101"/>
              <a:gd name="csY150" fmla="*/ 834293 h 893127"/>
              <a:gd name="csX151" fmla="*/ 253105 w 893101"/>
              <a:gd name="csY151" fmla="*/ 640031 h 893127"/>
              <a:gd name="csX152" fmla="*/ 737128 w 893101"/>
              <a:gd name="csY152" fmla="*/ 631734 h 893127"/>
              <a:gd name="csX153" fmla="*/ 704684 w 893101"/>
              <a:gd name="csY153" fmla="*/ 645166 h 893127"/>
              <a:gd name="csX154" fmla="*/ 722543 w 893101"/>
              <a:gd name="csY154" fmla="*/ 721106 h 893127"/>
              <a:gd name="csX155" fmla="*/ 650808 w 893101"/>
              <a:gd name="csY155" fmla="*/ 819775 h 893127"/>
              <a:gd name="csX156" fmla="*/ 650846 w 893101"/>
              <a:gd name="csY156" fmla="*/ 819775 h 893127"/>
              <a:gd name="csX157" fmla="*/ 656427 w 893101"/>
              <a:gd name="csY157" fmla="*/ 826994 h 893127"/>
              <a:gd name="csX158" fmla="*/ 779137 w 893101"/>
              <a:gd name="csY158" fmla="*/ 838677 h 893127"/>
              <a:gd name="csX159" fmla="*/ 817312 w 893101"/>
              <a:gd name="csY159" fmla="*/ 827255 h 893127"/>
              <a:gd name="csX160" fmla="*/ 823488 w 893101"/>
              <a:gd name="csY160" fmla="*/ 819776 h 893127"/>
              <a:gd name="csX161" fmla="*/ 751753 w 893101"/>
              <a:gd name="csY161" fmla="*/ 721106 h 893127"/>
              <a:gd name="csX162" fmla="*/ 769613 w 893101"/>
              <a:gd name="csY162" fmla="*/ 710018 h 893127"/>
              <a:gd name="csX163" fmla="*/ 737131 w 893101"/>
              <a:gd name="csY163" fmla="*/ 631734 h 893127"/>
              <a:gd name="csX164" fmla="*/ 756401 w 893101"/>
              <a:gd name="csY164" fmla="*/ 658300 h 893127"/>
              <a:gd name="csX165" fmla="*/ 756401 w 893101"/>
              <a:gd name="csY165" fmla="*/ 696847 h 893127"/>
              <a:gd name="csX166" fmla="*/ 709855 w 893101"/>
              <a:gd name="csY166" fmla="*/ 677574 h 893127"/>
              <a:gd name="csX167" fmla="*/ 756401 w 893101"/>
              <a:gd name="csY167" fmla="*/ 658301 h 893127"/>
              <a:gd name="csX168" fmla="*/ 785682 w 893101"/>
              <a:gd name="csY168" fmla="*/ 758608 h 893127"/>
              <a:gd name="csX169" fmla="*/ 805626 w 893101"/>
              <a:gd name="csY169" fmla="*/ 811963 h 893127"/>
              <a:gd name="csX170" fmla="*/ 668628 w 893101"/>
              <a:gd name="csY170" fmla="*/ 811963 h 893127"/>
              <a:gd name="csX171" fmla="*/ 688571 w 893101"/>
              <a:gd name="csY171" fmla="*/ 758608 h 893127"/>
              <a:gd name="csX172" fmla="*/ 785679 w 893101"/>
              <a:gd name="csY172" fmla="*/ 758608 h 893127"/>
              <a:gd name="csX173" fmla="*/ 834275 w 893101"/>
              <a:gd name="csY173" fmla="*/ 640031 h 893127"/>
              <a:gd name="csX174" fmla="*/ 640013 w 893101"/>
              <a:gd name="csY174" fmla="*/ 640031 h 893127"/>
              <a:gd name="csX175" fmla="*/ 640013 w 893101"/>
              <a:gd name="csY175" fmla="*/ 834293 h 893127"/>
              <a:gd name="csX176" fmla="*/ 834275 w 893101"/>
              <a:gd name="csY176" fmla="*/ 834293 h 893127"/>
              <a:gd name="csX177" fmla="*/ 834275 w 893101"/>
              <a:gd name="csY177" fmla="*/ 640031 h 893127"/>
              <a:gd name="csX178" fmla="*/ 509939 w 893101"/>
              <a:gd name="csY178" fmla="*/ 504262 h 893127"/>
              <a:gd name="csX179" fmla="*/ 509307 w 893101"/>
              <a:gd name="csY179" fmla="*/ 388247 h 893127"/>
              <a:gd name="csX180" fmla="*/ 509270 w 893101"/>
              <a:gd name="csY180" fmla="*/ 388284 h 893127"/>
              <a:gd name="csX181" fmla="*/ 386007 w 893101"/>
              <a:gd name="csY181" fmla="*/ 386089 h 893127"/>
              <a:gd name="csX182" fmla="*/ 386044 w 893101"/>
              <a:gd name="csY182" fmla="*/ 386126 h 893127"/>
              <a:gd name="csX183" fmla="*/ 386155 w 893101"/>
              <a:gd name="csY183" fmla="*/ 507237 h 893127"/>
              <a:gd name="csX184" fmla="*/ 386193 w 893101"/>
              <a:gd name="csY184" fmla="*/ 507200 h 893127"/>
              <a:gd name="csX185" fmla="*/ 388537 w 893101"/>
              <a:gd name="csY185" fmla="*/ 509506 h 893127"/>
              <a:gd name="csX186" fmla="*/ 388574 w 893101"/>
              <a:gd name="csY186" fmla="*/ 509469 h 893127"/>
              <a:gd name="csX187" fmla="*/ 509570 w 893101"/>
              <a:gd name="csY187" fmla="*/ 504744 h 893127"/>
              <a:gd name="csX188" fmla="*/ 550644 w 893101"/>
              <a:gd name="csY188" fmla="*/ 447000 h 893127"/>
              <a:gd name="csX189" fmla="*/ 523036 w 893101"/>
              <a:gd name="csY189" fmla="*/ 375860 h 893127"/>
              <a:gd name="csX190" fmla="*/ 523073 w 893101"/>
              <a:gd name="csY190" fmla="*/ 375823 h 893127"/>
              <a:gd name="csX191" fmla="*/ 372864 w 893101"/>
              <a:gd name="csY191" fmla="*/ 372958 h 893127"/>
              <a:gd name="csX192" fmla="*/ 372827 w 893101"/>
              <a:gd name="csY192" fmla="*/ 372921 h 893127"/>
              <a:gd name="csX193" fmla="*/ 372976 w 893101"/>
              <a:gd name="csY193" fmla="*/ 520301 h 893127"/>
              <a:gd name="csX194" fmla="*/ 372939 w 893101"/>
              <a:gd name="csY194" fmla="*/ 520338 h 893127"/>
              <a:gd name="csX195" fmla="*/ 375804 w 893101"/>
              <a:gd name="csY195" fmla="*/ 523054 h 893127"/>
              <a:gd name="csX196" fmla="*/ 375766 w 893101"/>
              <a:gd name="csY196" fmla="*/ 523092 h 893127"/>
              <a:gd name="csX197" fmla="*/ 448915 w 893101"/>
              <a:gd name="csY197" fmla="*/ 550773 h 893127"/>
              <a:gd name="csX198" fmla="*/ 550642 w 893101"/>
              <a:gd name="csY198" fmla="*/ 446998 h 893127"/>
              <a:gd name="csX199" fmla="*/ 507595 w 893101"/>
              <a:gd name="csY199" fmla="*/ 593666 h 893127"/>
              <a:gd name="csX200" fmla="*/ 524487 w 893101"/>
              <a:gd name="csY200" fmla="*/ 585481 h 893127"/>
              <a:gd name="csX201" fmla="*/ 534086 w 893101"/>
              <a:gd name="csY201" fmla="*/ 585332 h 893127"/>
              <a:gd name="csX202" fmla="*/ 572893 w 893101"/>
              <a:gd name="csY202" fmla="*/ 608065 h 893127"/>
              <a:gd name="csX203" fmla="*/ 608128 w 893101"/>
              <a:gd name="csY203" fmla="*/ 572793 h 893127"/>
              <a:gd name="csX204" fmla="*/ 585692 w 893101"/>
              <a:gd name="csY204" fmla="*/ 534545 h 893127"/>
              <a:gd name="csX205" fmla="*/ 585245 w 893101"/>
              <a:gd name="csY205" fmla="*/ 524759 h 893127"/>
              <a:gd name="csX206" fmla="*/ 599905 w 893101"/>
              <a:gd name="csY206" fmla="*/ 489301 h 893127"/>
              <a:gd name="csX207" fmla="*/ 606528 w 893101"/>
              <a:gd name="csY207" fmla="*/ 482790 h 893127"/>
              <a:gd name="csX208" fmla="*/ 650060 w 893101"/>
              <a:gd name="csY208" fmla="*/ 471404 h 893127"/>
              <a:gd name="csX209" fmla="*/ 650023 w 893101"/>
              <a:gd name="csY209" fmla="*/ 421547 h 893127"/>
              <a:gd name="csX210" fmla="*/ 606714 w 893101"/>
              <a:gd name="csY210" fmla="*/ 410273 h 893127"/>
              <a:gd name="csX211" fmla="*/ 599830 w 893101"/>
              <a:gd name="csY211" fmla="*/ 403687 h 893127"/>
              <a:gd name="csX212" fmla="*/ 585357 w 893101"/>
              <a:gd name="csY212" fmla="*/ 368638 h 893127"/>
              <a:gd name="csX213" fmla="*/ 585208 w 893101"/>
              <a:gd name="csY213" fmla="*/ 359039 h 893127"/>
              <a:gd name="csX214" fmla="*/ 607942 w 893101"/>
              <a:gd name="csY214" fmla="*/ 320232 h 893127"/>
              <a:gd name="csX215" fmla="*/ 572670 w 893101"/>
              <a:gd name="csY215" fmla="*/ 284997 h 893127"/>
              <a:gd name="csX216" fmla="*/ 534384 w 893101"/>
              <a:gd name="csY216" fmla="*/ 307433 h 893127"/>
              <a:gd name="csX217" fmla="*/ 524599 w 893101"/>
              <a:gd name="csY217" fmla="*/ 307880 h 893127"/>
              <a:gd name="csX218" fmla="*/ 489103 w 893101"/>
              <a:gd name="csY218" fmla="*/ 293220 h 893127"/>
              <a:gd name="csX219" fmla="*/ 482592 w 893101"/>
              <a:gd name="csY219" fmla="*/ 286597 h 893127"/>
              <a:gd name="csX220" fmla="*/ 471206 w 893101"/>
              <a:gd name="csY220" fmla="*/ 243065 h 893127"/>
              <a:gd name="csX221" fmla="*/ 421349 w 893101"/>
              <a:gd name="csY221" fmla="*/ 243102 h 893127"/>
              <a:gd name="csX222" fmla="*/ 410112 w 893101"/>
              <a:gd name="csY222" fmla="*/ 286411 h 893127"/>
              <a:gd name="csX223" fmla="*/ 403526 w 893101"/>
              <a:gd name="csY223" fmla="*/ 293295 h 893127"/>
              <a:gd name="csX224" fmla="*/ 368143 w 893101"/>
              <a:gd name="csY224" fmla="*/ 307992 h 893127"/>
              <a:gd name="csX225" fmla="*/ 358878 w 893101"/>
              <a:gd name="csY225" fmla="*/ 307917 h 893127"/>
              <a:gd name="csX226" fmla="*/ 320072 w 893101"/>
              <a:gd name="csY226" fmla="*/ 285221 h 893127"/>
              <a:gd name="csX227" fmla="*/ 284837 w 893101"/>
              <a:gd name="csY227" fmla="*/ 320530 h 893127"/>
              <a:gd name="csX228" fmla="*/ 307273 w 893101"/>
              <a:gd name="csY228" fmla="*/ 358742 h 893127"/>
              <a:gd name="csX229" fmla="*/ 307719 w 893101"/>
              <a:gd name="csY229" fmla="*/ 368564 h 893127"/>
              <a:gd name="csX230" fmla="*/ 293059 w 893101"/>
              <a:gd name="csY230" fmla="*/ 404023 h 893127"/>
              <a:gd name="csX231" fmla="*/ 286437 w 893101"/>
              <a:gd name="csY231" fmla="*/ 410534 h 893127"/>
              <a:gd name="csX232" fmla="*/ 242905 w 893101"/>
              <a:gd name="csY232" fmla="*/ 421956 h 893127"/>
              <a:gd name="csX233" fmla="*/ 242942 w 893101"/>
              <a:gd name="csY233" fmla="*/ 471814 h 893127"/>
              <a:gd name="csX234" fmla="*/ 286251 w 893101"/>
              <a:gd name="csY234" fmla="*/ 483088 h 893127"/>
              <a:gd name="csX235" fmla="*/ 293134 w 893101"/>
              <a:gd name="csY235" fmla="*/ 489673 h 893127"/>
              <a:gd name="csX236" fmla="*/ 307831 w 893101"/>
              <a:gd name="csY236" fmla="*/ 525057 h 893127"/>
              <a:gd name="csX237" fmla="*/ 307757 w 893101"/>
              <a:gd name="csY237" fmla="*/ 534321 h 893127"/>
              <a:gd name="csX238" fmla="*/ 285061 w 893101"/>
              <a:gd name="csY238" fmla="*/ 573165 h 893127"/>
              <a:gd name="csX239" fmla="*/ 320370 w 893101"/>
              <a:gd name="csY239" fmla="*/ 608400 h 893127"/>
              <a:gd name="csX240" fmla="*/ 358581 w 893101"/>
              <a:gd name="csY240" fmla="*/ 585964 h 893127"/>
              <a:gd name="csX241" fmla="*/ 368404 w 893101"/>
              <a:gd name="csY241" fmla="*/ 585518 h 893127"/>
              <a:gd name="csX242" fmla="*/ 403862 w 893101"/>
              <a:gd name="csY242" fmla="*/ 600178 h 893127"/>
              <a:gd name="csX243" fmla="*/ 410373 w 893101"/>
              <a:gd name="csY243" fmla="*/ 606800 h 893127"/>
              <a:gd name="csX244" fmla="*/ 421759 w 893101"/>
              <a:gd name="csY244" fmla="*/ 650332 h 893127"/>
              <a:gd name="csX245" fmla="*/ 471616 w 893101"/>
              <a:gd name="csY245" fmla="*/ 650295 h 893127"/>
              <a:gd name="csX246" fmla="*/ 482890 w 893101"/>
              <a:gd name="csY246" fmla="*/ 606986 h 893127"/>
              <a:gd name="csX247" fmla="*/ 489476 w 893101"/>
              <a:gd name="csY247" fmla="*/ 600103 h 893127"/>
              <a:gd name="csX248" fmla="*/ 507595 w 893101"/>
              <a:gd name="csY248" fmla="*/ 593666 h 893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</a:cxnLst>
            <a:rect l="l" t="t" r="r" b="b"/>
            <a:pathLst>
              <a:path w="893101" h="893127">
                <a:moveTo>
                  <a:pt x="529258" y="603977"/>
                </a:moveTo>
                <a:cubicBezTo>
                  <a:pt x="519659" y="609037"/>
                  <a:pt x="509948" y="613055"/>
                  <a:pt x="499641" y="616256"/>
                </a:cubicBezTo>
                <a:lnTo>
                  <a:pt x="487846" y="661685"/>
                </a:lnTo>
                <a:cubicBezTo>
                  <a:pt x="486730" y="665964"/>
                  <a:pt x="482786" y="668792"/>
                  <a:pt x="478544" y="668643"/>
                </a:cubicBezTo>
                <a:lnTo>
                  <a:pt x="414697" y="668717"/>
                </a:lnTo>
                <a:cubicBezTo>
                  <a:pt x="410381" y="668717"/>
                  <a:pt x="406772" y="665778"/>
                  <a:pt x="405730" y="661759"/>
                </a:cubicBezTo>
                <a:lnTo>
                  <a:pt x="393824" y="616404"/>
                </a:lnTo>
                <a:cubicBezTo>
                  <a:pt x="383592" y="613242"/>
                  <a:pt x="373546" y="609074"/>
                  <a:pt x="364096" y="604163"/>
                </a:cubicBezTo>
                <a:lnTo>
                  <a:pt x="323652" y="627938"/>
                </a:lnTo>
                <a:cubicBezTo>
                  <a:pt x="319931" y="630096"/>
                  <a:pt x="315354" y="629426"/>
                  <a:pt x="312415" y="626524"/>
                </a:cubicBezTo>
                <a:lnTo>
                  <a:pt x="266985" y="581169"/>
                </a:lnTo>
                <a:cubicBezTo>
                  <a:pt x="263823" y="578006"/>
                  <a:pt x="263414" y="573132"/>
                  <a:pt x="265758" y="569523"/>
                </a:cubicBezTo>
                <a:lnTo>
                  <a:pt x="289235" y="529414"/>
                </a:lnTo>
                <a:cubicBezTo>
                  <a:pt x="284212" y="519852"/>
                  <a:pt x="280119" y="510029"/>
                  <a:pt x="276919" y="499723"/>
                </a:cubicBezTo>
                <a:lnTo>
                  <a:pt x="231490" y="487928"/>
                </a:lnTo>
                <a:cubicBezTo>
                  <a:pt x="227211" y="486812"/>
                  <a:pt x="224383" y="482868"/>
                  <a:pt x="224532" y="478626"/>
                </a:cubicBezTo>
                <a:lnTo>
                  <a:pt x="224457" y="414779"/>
                </a:lnTo>
                <a:cubicBezTo>
                  <a:pt x="224457" y="410463"/>
                  <a:pt x="227397" y="406854"/>
                  <a:pt x="231415" y="405812"/>
                </a:cubicBezTo>
                <a:lnTo>
                  <a:pt x="276807" y="393943"/>
                </a:lnTo>
                <a:cubicBezTo>
                  <a:pt x="279970" y="383711"/>
                  <a:pt x="284137" y="373665"/>
                  <a:pt x="289049" y="364215"/>
                </a:cubicBezTo>
                <a:lnTo>
                  <a:pt x="265274" y="323770"/>
                </a:lnTo>
                <a:cubicBezTo>
                  <a:pt x="263116" y="320050"/>
                  <a:pt x="263785" y="315473"/>
                  <a:pt x="266688" y="312534"/>
                </a:cubicBezTo>
                <a:lnTo>
                  <a:pt x="312043" y="267104"/>
                </a:lnTo>
                <a:cubicBezTo>
                  <a:pt x="315205" y="263942"/>
                  <a:pt x="320079" y="263532"/>
                  <a:pt x="323689" y="265876"/>
                </a:cubicBezTo>
                <a:lnTo>
                  <a:pt x="363798" y="289354"/>
                </a:lnTo>
                <a:cubicBezTo>
                  <a:pt x="373360" y="284331"/>
                  <a:pt x="383183" y="280238"/>
                  <a:pt x="393489" y="277038"/>
                </a:cubicBezTo>
                <a:lnTo>
                  <a:pt x="405284" y="231608"/>
                </a:lnTo>
                <a:cubicBezTo>
                  <a:pt x="406400" y="227330"/>
                  <a:pt x="410344" y="224502"/>
                  <a:pt x="414586" y="224651"/>
                </a:cubicBezTo>
                <a:lnTo>
                  <a:pt x="478433" y="224576"/>
                </a:lnTo>
                <a:cubicBezTo>
                  <a:pt x="482749" y="224576"/>
                  <a:pt x="486358" y="227515"/>
                  <a:pt x="487400" y="231534"/>
                </a:cubicBezTo>
                <a:lnTo>
                  <a:pt x="499269" y="276889"/>
                </a:lnTo>
                <a:cubicBezTo>
                  <a:pt x="509500" y="280052"/>
                  <a:pt x="519584" y="284219"/>
                  <a:pt x="529071" y="289168"/>
                </a:cubicBezTo>
                <a:lnTo>
                  <a:pt x="569553" y="265430"/>
                </a:lnTo>
                <a:cubicBezTo>
                  <a:pt x="573273" y="263272"/>
                  <a:pt x="577850" y="263941"/>
                  <a:pt x="580789" y="266843"/>
                </a:cubicBezTo>
                <a:lnTo>
                  <a:pt x="626182" y="312199"/>
                </a:lnTo>
                <a:cubicBezTo>
                  <a:pt x="629344" y="315361"/>
                  <a:pt x="629754" y="320235"/>
                  <a:pt x="627410" y="323845"/>
                </a:cubicBezTo>
                <a:lnTo>
                  <a:pt x="603932" y="363954"/>
                </a:lnTo>
                <a:cubicBezTo>
                  <a:pt x="608992" y="373553"/>
                  <a:pt x="613048" y="383339"/>
                  <a:pt x="616248" y="393645"/>
                </a:cubicBezTo>
                <a:lnTo>
                  <a:pt x="661678" y="405477"/>
                </a:lnTo>
                <a:cubicBezTo>
                  <a:pt x="665956" y="406593"/>
                  <a:pt x="668784" y="410537"/>
                  <a:pt x="668635" y="414779"/>
                </a:cubicBezTo>
                <a:lnTo>
                  <a:pt x="668673" y="478626"/>
                </a:lnTo>
                <a:cubicBezTo>
                  <a:pt x="668673" y="482942"/>
                  <a:pt x="665733" y="486551"/>
                  <a:pt x="661715" y="487593"/>
                </a:cubicBezTo>
                <a:lnTo>
                  <a:pt x="616322" y="499462"/>
                </a:lnTo>
                <a:cubicBezTo>
                  <a:pt x="613160" y="509694"/>
                  <a:pt x="608993" y="519740"/>
                  <a:pt x="604044" y="529190"/>
                </a:cubicBezTo>
                <a:lnTo>
                  <a:pt x="627782" y="569634"/>
                </a:lnTo>
                <a:cubicBezTo>
                  <a:pt x="629940" y="573355"/>
                  <a:pt x="629270" y="577932"/>
                  <a:pt x="626368" y="580871"/>
                </a:cubicBezTo>
                <a:lnTo>
                  <a:pt x="581013" y="626263"/>
                </a:lnTo>
                <a:cubicBezTo>
                  <a:pt x="577850" y="629426"/>
                  <a:pt x="572976" y="629835"/>
                  <a:pt x="569367" y="627491"/>
                </a:cubicBezTo>
                <a:close/>
                <a:moveTo>
                  <a:pt x="291285" y="78349"/>
                </a:moveTo>
                <a:cubicBezTo>
                  <a:pt x="240237" y="-10427"/>
                  <a:pt x="118492" y="-27093"/>
                  <a:pt x="45683" y="45718"/>
                </a:cubicBezTo>
                <a:cubicBezTo>
                  <a:pt x="-27131" y="118495"/>
                  <a:pt x="-10462" y="240238"/>
                  <a:pt x="78314" y="291321"/>
                </a:cubicBezTo>
                <a:cubicBezTo>
                  <a:pt x="36531" y="390257"/>
                  <a:pt x="36531" y="502919"/>
                  <a:pt x="78314" y="601883"/>
                </a:cubicBezTo>
                <a:cubicBezTo>
                  <a:pt x="-10462" y="652932"/>
                  <a:pt x="-27128" y="774638"/>
                  <a:pt x="45683" y="847447"/>
                </a:cubicBezTo>
                <a:cubicBezTo>
                  <a:pt x="118497" y="920261"/>
                  <a:pt x="240241" y="903592"/>
                  <a:pt x="291285" y="814779"/>
                </a:cubicBezTo>
                <a:cubicBezTo>
                  <a:pt x="390260" y="856563"/>
                  <a:pt x="502883" y="856563"/>
                  <a:pt x="601819" y="814779"/>
                </a:cubicBezTo>
                <a:cubicBezTo>
                  <a:pt x="652868" y="903555"/>
                  <a:pt x="774612" y="920221"/>
                  <a:pt x="847422" y="847447"/>
                </a:cubicBezTo>
                <a:cubicBezTo>
                  <a:pt x="920235" y="774633"/>
                  <a:pt x="903567" y="652890"/>
                  <a:pt x="814754" y="601845"/>
                </a:cubicBezTo>
                <a:cubicBezTo>
                  <a:pt x="856537" y="502909"/>
                  <a:pt x="856537" y="390247"/>
                  <a:pt x="814754" y="291283"/>
                </a:cubicBezTo>
                <a:cubicBezTo>
                  <a:pt x="903530" y="240234"/>
                  <a:pt x="920195" y="118489"/>
                  <a:pt x="847422" y="45680"/>
                </a:cubicBezTo>
                <a:cubicBezTo>
                  <a:pt x="774608" y="-27133"/>
                  <a:pt x="652864" y="-10465"/>
                  <a:pt x="601819" y="78348"/>
                </a:cubicBezTo>
                <a:cubicBezTo>
                  <a:pt x="502883" y="36565"/>
                  <a:pt x="390222" y="36565"/>
                  <a:pt x="291285" y="78348"/>
                </a:cubicBezTo>
                <a:close/>
                <a:moveTo>
                  <a:pt x="593552" y="95018"/>
                </a:moveTo>
                <a:cubicBezTo>
                  <a:pt x="499939" y="55839"/>
                  <a:pt x="393193" y="55839"/>
                  <a:pt x="299582" y="95018"/>
                </a:cubicBezTo>
                <a:cubicBezTo>
                  <a:pt x="324622" y="153880"/>
                  <a:pt x="310967" y="221634"/>
                  <a:pt x="266281" y="266316"/>
                </a:cubicBezTo>
                <a:cubicBezTo>
                  <a:pt x="221596" y="311001"/>
                  <a:pt x="153839" y="324656"/>
                  <a:pt x="94984" y="299616"/>
                </a:cubicBezTo>
                <a:cubicBezTo>
                  <a:pt x="55804" y="393229"/>
                  <a:pt x="55804" y="499974"/>
                  <a:pt x="94984" y="593624"/>
                </a:cubicBezTo>
                <a:cubicBezTo>
                  <a:pt x="153845" y="568584"/>
                  <a:pt x="221600" y="582239"/>
                  <a:pt x="266281" y="626924"/>
                </a:cubicBezTo>
                <a:cubicBezTo>
                  <a:pt x="310967" y="671610"/>
                  <a:pt x="324622" y="739367"/>
                  <a:pt x="299582" y="798222"/>
                </a:cubicBezTo>
                <a:cubicBezTo>
                  <a:pt x="393194" y="837401"/>
                  <a:pt x="499940" y="837401"/>
                  <a:pt x="593552" y="798222"/>
                </a:cubicBezTo>
                <a:cubicBezTo>
                  <a:pt x="568511" y="739360"/>
                  <a:pt x="582167" y="671606"/>
                  <a:pt x="626852" y="626924"/>
                </a:cubicBezTo>
                <a:cubicBezTo>
                  <a:pt x="671538" y="582239"/>
                  <a:pt x="739295" y="568584"/>
                  <a:pt x="798150" y="593624"/>
                </a:cubicBezTo>
                <a:cubicBezTo>
                  <a:pt x="837329" y="500011"/>
                  <a:pt x="837329" y="393266"/>
                  <a:pt x="798150" y="299616"/>
                </a:cubicBezTo>
                <a:cubicBezTo>
                  <a:pt x="739288" y="324656"/>
                  <a:pt x="671534" y="311001"/>
                  <a:pt x="626852" y="266316"/>
                </a:cubicBezTo>
                <a:cubicBezTo>
                  <a:pt x="582167" y="221630"/>
                  <a:pt x="568511" y="153835"/>
                  <a:pt x="593552" y="95018"/>
                </a:cubicBezTo>
                <a:close/>
                <a:moveTo>
                  <a:pt x="155964" y="50555"/>
                </a:moveTo>
                <a:cubicBezTo>
                  <a:pt x="143276" y="50555"/>
                  <a:pt x="131816" y="55690"/>
                  <a:pt x="123520" y="63987"/>
                </a:cubicBezTo>
                <a:cubicBezTo>
                  <a:pt x="99335" y="88172"/>
                  <a:pt x="109306" y="129175"/>
                  <a:pt x="141379" y="139927"/>
                </a:cubicBezTo>
                <a:cubicBezTo>
                  <a:pt x="95019" y="147741"/>
                  <a:pt x="62761" y="191273"/>
                  <a:pt x="69644" y="238597"/>
                </a:cubicBezTo>
                <a:lnTo>
                  <a:pt x="69682" y="238597"/>
                </a:lnTo>
                <a:cubicBezTo>
                  <a:pt x="70128" y="241722"/>
                  <a:pt x="72137" y="244513"/>
                  <a:pt x="75263" y="245815"/>
                </a:cubicBezTo>
                <a:cubicBezTo>
                  <a:pt x="112916" y="261703"/>
                  <a:pt x="157601" y="265275"/>
                  <a:pt x="197973" y="257498"/>
                </a:cubicBezTo>
                <a:cubicBezTo>
                  <a:pt x="211554" y="254894"/>
                  <a:pt x="224353" y="251024"/>
                  <a:pt x="236147" y="246076"/>
                </a:cubicBezTo>
                <a:cubicBezTo>
                  <a:pt x="239347" y="244960"/>
                  <a:pt x="241840" y="242169"/>
                  <a:pt x="242324" y="238597"/>
                </a:cubicBezTo>
                <a:cubicBezTo>
                  <a:pt x="249133" y="191158"/>
                  <a:pt x="216911" y="147737"/>
                  <a:pt x="170551" y="139928"/>
                </a:cubicBezTo>
                <a:cubicBezTo>
                  <a:pt x="177360" y="137658"/>
                  <a:pt x="183462" y="133826"/>
                  <a:pt x="188410" y="128840"/>
                </a:cubicBezTo>
                <a:cubicBezTo>
                  <a:pt x="217246" y="100005"/>
                  <a:pt x="196708" y="50556"/>
                  <a:pt x="155966" y="50556"/>
                </a:cubicBezTo>
                <a:close/>
                <a:moveTo>
                  <a:pt x="175237" y="77121"/>
                </a:moveTo>
                <a:cubicBezTo>
                  <a:pt x="185878" y="87763"/>
                  <a:pt x="185878" y="105027"/>
                  <a:pt x="175237" y="115705"/>
                </a:cubicBezTo>
                <a:cubicBezTo>
                  <a:pt x="158121" y="132821"/>
                  <a:pt x="128691" y="120654"/>
                  <a:pt x="128691" y="96432"/>
                </a:cubicBezTo>
                <a:cubicBezTo>
                  <a:pt x="128691" y="72211"/>
                  <a:pt x="158121" y="60007"/>
                  <a:pt x="175237" y="77122"/>
                </a:cubicBezTo>
                <a:close/>
                <a:moveTo>
                  <a:pt x="204518" y="177429"/>
                </a:moveTo>
                <a:cubicBezTo>
                  <a:pt x="177692" y="150603"/>
                  <a:pt x="134234" y="150603"/>
                  <a:pt x="107449" y="177429"/>
                </a:cubicBezTo>
                <a:cubicBezTo>
                  <a:pt x="93794" y="191084"/>
                  <a:pt x="86092" y="210283"/>
                  <a:pt x="87506" y="230784"/>
                </a:cubicBezTo>
                <a:cubicBezTo>
                  <a:pt x="129587" y="246895"/>
                  <a:pt x="182420" y="246895"/>
                  <a:pt x="224504" y="230784"/>
                </a:cubicBezTo>
                <a:cubicBezTo>
                  <a:pt x="225880" y="210284"/>
                  <a:pt x="218179" y="191084"/>
                  <a:pt x="204523" y="177429"/>
                </a:cubicBezTo>
                <a:close/>
                <a:moveTo>
                  <a:pt x="253111" y="58853"/>
                </a:moveTo>
                <a:cubicBezTo>
                  <a:pt x="199459" y="5200"/>
                  <a:pt x="112503" y="5200"/>
                  <a:pt x="58849" y="58853"/>
                </a:cubicBezTo>
                <a:cubicBezTo>
                  <a:pt x="5196" y="112505"/>
                  <a:pt x="5196" y="199461"/>
                  <a:pt x="58849" y="253115"/>
                </a:cubicBezTo>
                <a:cubicBezTo>
                  <a:pt x="112501" y="306769"/>
                  <a:pt x="199457" y="306767"/>
                  <a:pt x="253111" y="253115"/>
                </a:cubicBezTo>
                <a:cubicBezTo>
                  <a:pt x="306726" y="199500"/>
                  <a:pt x="306726" y="112507"/>
                  <a:pt x="253111" y="58853"/>
                </a:cubicBezTo>
                <a:close/>
                <a:moveTo>
                  <a:pt x="737134" y="50555"/>
                </a:moveTo>
                <a:cubicBezTo>
                  <a:pt x="724446" y="50555"/>
                  <a:pt x="712986" y="55690"/>
                  <a:pt x="704689" y="63988"/>
                </a:cubicBezTo>
                <a:cubicBezTo>
                  <a:pt x="680504" y="88172"/>
                  <a:pt x="690476" y="129175"/>
                  <a:pt x="722549" y="139928"/>
                </a:cubicBezTo>
                <a:cubicBezTo>
                  <a:pt x="676189" y="147741"/>
                  <a:pt x="643930" y="191273"/>
                  <a:pt x="650814" y="238597"/>
                </a:cubicBezTo>
                <a:lnTo>
                  <a:pt x="650851" y="238597"/>
                </a:lnTo>
                <a:cubicBezTo>
                  <a:pt x="651298" y="241722"/>
                  <a:pt x="653307" y="244513"/>
                  <a:pt x="656432" y="245815"/>
                </a:cubicBezTo>
                <a:cubicBezTo>
                  <a:pt x="694086" y="261703"/>
                  <a:pt x="738771" y="265275"/>
                  <a:pt x="779143" y="257498"/>
                </a:cubicBezTo>
                <a:cubicBezTo>
                  <a:pt x="792724" y="254894"/>
                  <a:pt x="805523" y="251024"/>
                  <a:pt x="817317" y="246076"/>
                </a:cubicBezTo>
                <a:cubicBezTo>
                  <a:pt x="820517" y="244960"/>
                  <a:pt x="823010" y="242169"/>
                  <a:pt x="823494" y="238597"/>
                </a:cubicBezTo>
                <a:cubicBezTo>
                  <a:pt x="830303" y="191158"/>
                  <a:pt x="798081" y="147738"/>
                  <a:pt x="751759" y="139928"/>
                </a:cubicBezTo>
                <a:cubicBezTo>
                  <a:pt x="758568" y="137658"/>
                  <a:pt x="764670" y="133826"/>
                  <a:pt x="769618" y="128840"/>
                </a:cubicBezTo>
                <a:cubicBezTo>
                  <a:pt x="798416" y="100005"/>
                  <a:pt x="777878" y="50556"/>
                  <a:pt x="737136" y="50556"/>
                </a:cubicBezTo>
                <a:close/>
                <a:moveTo>
                  <a:pt x="756406" y="77122"/>
                </a:moveTo>
                <a:cubicBezTo>
                  <a:pt x="767048" y="87763"/>
                  <a:pt x="767048" y="105027"/>
                  <a:pt x="756406" y="115705"/>
                </a:cubicBezTo>
                <a:cubicBezTo>
                  <a:pt x="739291" y="132821"/>
                  <a:pt x="709861" y="120654"/>
                  <a:pt x="709861" y="96433"/>
                </a:cubicBezTo>
                <a:cubicBezTo>
                  <a:pt x="709861" y="72211"/>
                  <a:pt x="739291" y="60007"/>
                  <a:pt x="756406" y="77123"/>
                </a:cubicBezTo>
                <a:close/>
                <a:moveTo>
                  <a:pt x="785688" y="177429"/>
                </a:moveTo>
                <a:cubicBezTo>
                  <a:pt x="758862" y="150603"/>
                  <a:pt x="715404" y="150603"/>
                  <a:pt x="688619" y="177429"/>
                </a:cubicBezTo>
                <a:cubicBezTo>
                  <a:pt x="674964" y="191084"/>
                  <a:pt x="667262" y="210283"/>
                  <a:pt x="668675" y="230785"/>
                </a:cubicBezTo>
                <a:cubicBezTo>
                  <a:pt x="710757" y="246895"/>
                  <a:pt x="763590" y="246895"/>
                  <a:pt x="805674" y="230785"/>
                </a:cubicBezTo>
                <a:cubicBezTo>
                  <a:pt x="807050" y="210284"/>
                  <a:pt x="799348" y="191084"/>
                  <a:pt x="785693" y="177429"/>
                </a:cubicBezTo>
                <a:close/>
                <a:moveTo>
                  <a:pt x="834281" y="58853"/>
                </a:moveTo>
                <a:cubicBezTo>
                  <a:pt x="780628" y="5200"/>
                  <a:pt x="693673" y="5200"/>
                  <a:pt x="640019" y="58853"/>
                </a:cubicBezTo>
                <a:cubicBezTo>
                  <a:pt x="586366" y="112505"/>
                  <a:pt x="586366" y="199461"/>
                  <a:pt x="640019" y="253115"/>
                </a:cubicBezTo>
                <a:cubicBezTo>
                  <a:pt x="693671" y="306769"/>
                  <a:pt x="780627" y="306767"/>
                  <a:pt x="834281" y="253115"/>
                </a:cubicBezTo>
                <a:cubicBezTo>
                  <a:pt x="887896" y="199500"/>
                  <a:pt x="887896" y="112507"/>
                  <a:pt x="834281" y="58853"/>
                </a:cubicBezTo>
                <a:close/>
                <a:moveTo>
                  <a:pt x="155958" y="631734"/>
                </a:moveTo>
                <a:cubicBezTo>
                  <a:pt x="143271" y="631734"/>
                  <a:pt x="131810" y="636868"/>
                  <a:pt x="123514" y="645166"/>
                </a:cubicBezTo>
                <a:cubicBezTo>
                  <a:pt x="99329" y="669351"/>
                  <a:pt x="109301" y="710353"/>
                  <a:pt x="141373" y="721106"/>
                </a:cubicBezTo>
                <a:cubicBezTo>
                  <a:pt x="95013" y="728919"/>
                  <a:pt x="62755" y="772451"/>
                  <a:pt x="69639" y="819775"/>
                </a:cubicBezTo>
                <a:lnTo>
                  <a:pt x="69676" y="819775"/>
                </a:lnTo>
                <a:cubicBezTo>
                  <a:pt x="70122" y="822901"/>
                  <a:pt x="72131" y="825691"/>
                  <a:pt x="75257" y="826994"/>
                </a:cubicBezTo>
                <a:cubicBezTo>
                  <a:pt x="112910" y="842881"/>
                  <a:pt x="157596" y="846453"/>
                  <a:pt x="197967" y="838677"/>
                </a:cubicBezTo>
                <a:cubicBezTo>
                  <a:pt x="211548" y="836072"/>
                  <a:pt x="224347" y="832203"/>
                  <a:pt x="236142" y="827254"/>
                </a:cubicBezTo>
                <a:cubicBezTo>
                  <a:pt x="239342" y="826138"/>
                  <a:pt x="241834" y="823348"/>
                  <a:pt x="242318" y="819776"/>
                </a:cubicBezTo>
                <a:cubicBezTo>
                  <a:pt x="249127" y="772337"/>
                  <a:pt x="216905" y="728916"/>
                  <a:pt x="170545" y="721106"/>
                </a:cubicBezTo>
                <a:cubicBezTo>
                  <a:pt x="177354" y="718837"/>
                  <a:pt x="183457" y="715004"/>
                  <a:pt x="188405" y="710018"/>
                </a:cubicBezTo>
                <a:cubicBezTo>
                  <a:pt x="217240" y="681220"/>
                  <a:pt x="196702" y="631734"/>
                  <a:pt x="155961" y="631734"/>
                </a:cubicBezTo>
                <a:close/>
                <a:moveTo>
                  <a:pt x="175231" y="658300"/>
                </a:moveTo>
                <a:cubicBezTo>
                  <a:pt x="185872" y="668941"/>
                  <a:pt x="185872" y="686205"/>
                  <a:pt x="175231" y="696847"/>
                </a:cubicBezTo>
                <a:cubicBezTo>
                  <a:pt x="158115" y="713962"/>
                  <a:pt x="128685" y="701795"/>
                  <a:pt x="128685" y="677574"/>
                </a:cubicBezTo>
                <a:cubicBezTo>
                  <a:pt x="128685" y="653389"/>
                  <a:pt x="158115" y="641185"/>
                  <a:pt x="175231" y="658301"/>
                </a:cubicBezTo>
                <a:close/>
                <a:moveTo>
                  <a:pt x="204513" y="758608"/>
                </a:moveTo>
                <a:cubicBezTo>
                  <a:pt x="218168" y="772263"/>
                  <a:pt x="225870" y="791499"/>
                  <a:pt x="224456" y="811963"/>
                </a:cubicBezTo>
                <a:cubicBezTo>
                  <a:pt x="182375" y="828074"/>
                  <a:pt x="129541" y="828074"/>
                  <a:pt x="87458" y="811963"/>
                </a:cubicBezTo>
                <a:cubicBezTo>
                  <a:pt x="86044" y="791499"/>
                  <a:pt x="93746" y="772263"/>
                  <a:pt x="107401" y="758608"/>
                </a:cubicBezTo>
                <a:cubicBezTo>
                  <a:pt x="134228" y="731782"/>
                  <a:pt x="177685" y="731782"/>
                  <a:pt x="204509" y="758608"/>
                </a:cubicBezTo>
                <a:close/>
                <a:moveTo>
                  <a:pt x="253105" y="640031"/>
                </a:moveTo>
                <a:cubicBezTo>
                  <a:pt x="199453" y="586379"/>
                  <a:pt x="112497" y="586379"/>
                  <a:pt x="58843" y="640031"/>
                </a:cubicBezTo>
                <a:cubicBezTo>
                  <a:pt x="5191" y="693683"/>
                  <a:pt x="5191" y="780639"/>
                  <a:pt x="58843" y="834293"/>
                </a:cubicBezTo>
                <a:cubicBezTo>
                  <a:pt x="112495" y="887948"/>
                  <a:pt x="199451" y="887946"/>
                  <a:pt x="253105" y="834293"/>
                </a:cubicBezTo>
                <a:cubicBezTo>
                  <a:pt x="306721" y="780678"/>
                  <a:pt x="306721" y="693685"/>
                  <a:pt x="253105" y="640031"/>
                </a:cubicBezTo>
                <a:close/>
                <a:moveTo>
                  <a:pt x="737128" y="631734"/>
                </a:moveTo>
                <a:cubicBezTo>
                  <a:pt x="724440" y="631734"/>
                  <a:pt x="712980" y="636868"/>
                  <a:pt x="704684" y="645166"/>
                </a:cubicBezTo>
                <a:cubicBezTo>
                  <a:pt x="680499" y="669351"/>
                  <a:pt x="690471" y="710353"/>
                  <a:pt x="722543" y="721106"/>
                </a:cubicBezTo>
                <a:cubicBezTo>
                  <a:pt x="676183" y="728919"/>
                  <a:pt x="643925" y="772451"/>
                  <a:pt x="650808" y="819775"/>
                </a:cubicBezTo>
                <a:lnTo>
                  <a:pt x="650846" y="819775"/>
                </a:lnTo>
                <a:cubicBezTo>
                  <a:pt x="651292" y="822901"/>
                  <a:pt x="653301" y="825691"/>
                  <a:pt x="656427" y="826994"/>
                </a:cubicBezTo>
                <a:cubicBezTo>
                  <a:pt x="694080" y="842881"/>
                  <a:pt x="738766" y="846453"/>
                  <a:pt x="779137" y="838677"/>
                </a:cubicBezTo>
                <a:cubicBezTo>
                  <a:pt x="792718" y="836072"/>
                  <a:pt x="805517" y="832203"/>
                  <a:pt x="817312" y="827255"/>
                </a:cubicBezTo>
                <a:cubicBezTo>
                  <a:pt x="820511" y="826138"/>
                  <a:pt x="823004" y="823348"/>
                  <a:pt x="823488" y="819776"/>
                </a:cubicBezTo>
                <a:cubicBezTo>
                  <a:pt x="830297" y="772337"/>
                  <a:pt x="798075" y="728916"/>
                  <a:pt x="751753" y="721106"/>
                </a:cubicBezTo>
                <a:cubicBezTo>
                  <a:pt x="758562" y="718837"/>
                  <a:pt x="764664" y="715005"/>
                  <a:pt x="769613" y="710018"/>
                </a:cubicBezTo>
                <a:cubicBezTo>
                  <a:pt x="798411" y="681221"/>
                  <a:pt x="777873" y="631734"/>
                  <a:pt x="737131" y="631734"/>
                </a:cubicBezTo>
                <a:close/>
                <a:moveTo>
                  <a:pt x="756401" y="658300"/>
                </a:moveTo>
                <a:cubicBezTo>
                  <a:pt x="767042" y="668941"/>
                  <a:pt x="767042" y="686205"/>
                  <a:pt x="756401" y="696847"/>
                </a:cubicBezTo>
                <a:cubicBezTo>
                  <a:pt x="739285" y="713962"/>
                  <a:pt x="709855" y="701795"/>
                  <a:pt x="709855" y="677574"/>
                </a:cubicBezTo>
                <a:cubicBezTo>
                  <a:pt x="709855" y="653389"/>
                  <a:pt x="739285" y="641186"/>
                  <a:pt x="756401" y="658301"/>
                </a:cubicBezTo>
                <a:close/>
                <a:moveTo>
                  <a:pt x="785682" y="758608"/>
                </a:moveTo>
                <a:cubicBezTo>
                  <a:pt x="799337" y="772263"/>
                  <a:pt x="807039" y="791499"/>
                  <a:pt x="805626" y="811963"/>
                </a:cubicBezTo>
                <a:cubicBezTo>
                  <a:pt x="763544" y="828074"/>
                  <a:pt x="710711" y="828074"/>
                  <a:pt x="668628" y="811963"/>
                </a:cubicBezTo>
                <a:cubicBezTo>
                  <a:pt x="667214" y="791462"/>
                  <a:pt x="674916" y="772300"/>
                  <a:pt x="688571" y="758608"/>
                </a:cubicBezTo>
                <a:cubicBezTo>
                  <a:pt x="715397" y="731782"/>
                  <a:pt x="758855" y="731782"/>
                  <a:pt x="785679" y="758608"/>
                </a:cubicBezTo>
                <a:close/>
                <a:moveTo>
                  <a:pt x="834275" y="640031"/>
                </a:moveTo>
                <a:cubicBezTo>
                  <a:pt x="780623" y="586379"/>
                  <a:pt x="693667" y="586379"/>
                  <a:pt x="640013" y="640031"/>
                </a:cubicBezTo>
                <a:cubicBezTo>
                  <a:pt x="586360" y="693683"/>
                  <a:pt x="586360" y="780639"/>
                  <a:pt x="640013" y="834293"/>
                </a:cubicBezTo>
                <a:cubicBezTo>
                  <a:pt x="693665" y="887948"/>
                  <a:pt x="780621" y="887946"/>
                  <a:pt x="834275" y="834293"/>
                </a:cubicBezTo>
                <a:cubicBezTo>
                  <a:pt x="887890" y="780678"/>
                  <a:pt x="887890" y="693685"/>
                  <a:pt x="834275" y="640031"/>
                </a:cubicBezTo>
                <a:close/>
                <a:moveTo>
                  <a:pt x="509939" y="504262"/>
                </a:moveTo>
                <a:cubicBezTo>
                  <a:pt x="539965" y="471371"/>
                  <a:pt x="539370" y="422815"/>
                  <a:pt x="509307" y="388247"/>
                </a:cubicBezTo>
                <a:lnTo>
                  <a:pt x="509270" y="388284"/>
                </a:lnTo>
                <a:cubicBezTo>
                  <a:pt x="477383" y="352901"/>
                  <a:pt x="419340" y="351747"/>
                  <a:pt x="386007" y="386089"/>
                </a:cubicBezTo>
                <a:lnTo>
                  <a:pt x="386044" y="386126"/>
                </a:lnTo>
                <a:cubicBezTo>
                  <a:pt x="352558" y="419613"/>
                  <a:pt x="352669" y="473749"/>
                  <a:pt x="386155" y="507237"/>
                </a:cubicBezTo>
                <a:lnTo>
                  <a:pt x="386193" y="507200"/>
                </a:lnTo>
                <a:lnTo>
                  <a:pt x="388537" y="509506"/>
                </a:lnTo>
                <a:lnTo>
                  <a:pt x="388574" y="509469"/>
                </a:lnTo>
                <a:cubicBezTo>
                  <a:pt x="423362" y="541728"/>
                  <a:pt x="477498" y="539272"/>
                  <a:pt x="509570" y="504744"/>
                </a:cubicBezTo>
                <a:close/>
                <a:moveTo>
                  <a:pt x="550644" y="447000"/>
                </a:moveTo>
                <a:cubicBezTo>
                  <a:pt x="550644" y="422220"/>
                  <a:pt x="541416" y="395841"/>
                  <a:pt x="523036" y="375860"/>
                </a:cubicBezTo>
                <a:lnTo>
                  <a:pt x="523073" y="375823"/>
                </a:lnTo>
                <a:cubicBezTo>
                  <a:pt x="484527" y="332997"/>
                  <a:pt x="415060" y="330653"/>
                  <a:pt x="372864" y="372958"/>
                </a:cubicBezTo>
                <a:lnTo>
                  <a:pt x="372827" y="372921"/>
                </a:lnTo>
                <a:cubicBezTo>
                  <a:pt x="332271" y="413476"/>
                  <a:pt x="332197" y="479591"/>
                  <a:pt x="372976" y="520301"/>
                </a:cubicBezTo>
                <a:lnTo>
                  <a:pt x="372939" y="520338"/>
                </a:lnTo>
                <a:lnTo>
                  <a:pt x="375804" y="523054"/>
                </a:lnTo>
                <a:lnTo>
                  <a:pt x="375766" y="523092"/>
                </a:lnTo>
                <a:cubicBezTo>
                  <a:pt x="396491" y="542327"/>
                  <a:pt x="422833" y="551406"/>
                  <a:pt x="448915" y="550773"/>
                </a:cubicBezTo>
                <a:cubicBezTo>
                  <a:pt x="505433" y="549396"/>
                  <a:pt x="550681" y="503445"/>
                  <a:pt x="550642" y="446998"/>
                </a:cubicBezTo>
                <a:close/>
                <a:moveTo>
                  <a:pt x="507595" y="593666"/>
                </a:moveTo>
                <a:cubicBezTo>
                  <a:pt x="513511" y="591211"/>
                  <a:pt x="519129" y="588494"/>
                  <a:pt x="524487" y="585481"/>
                </a:cubicBezTo>
                <a:cubicBezTo>
                  <a:pt x="527315" y="583695"/>
                  <a:pt x="530998" y="583546"/>
                  <a:pt x="534086" y="585332"/>
                </a:cubicBezTo>
                <a:lnTo>
                  <a:pt x="572893" y="608065"/>
                </a:lnTo>
                <a:lnTo>
                  <a:pt x="608128" y="572793"/>
                </a:lnTo>
                <a:lnTo>
                  <a:pt x="585692" y="534545"/>
                </a:lnTo>
                <a:cubicBezTo>
                  <a:pt x="583757" y="531717"/>
                  <a:pt x="583459" y="527922"/>
                  <a:pt x="585245" y="524759"/>
                </a:cubicBezTo>
                <a:cubicBezTo>
                  <a:pt x="591645" y="513337"/>
                  <a:pt x="596445" y="501840"/>
                  <a:pt x="599905" y="489301"/>
                </a:cubicBezTo>
                <a:cubicBezTo>
                  <a:pt x="600761" y="486213"/>
                  <a:pt x="603217" y="483645"/>
                  <a:pt x="606528" y="482790"/>
                </a:cubicBezTo>
                <a:lnTo>
                  <a:pt x="650060" y="471404"/>
                </a:lnTo>
                <a:lnTo>
                  <a:pt x="650023" y="421547"/>
                </a:lnTo>
                <a:lnTo>
                  <a:pt x="606714" y="410273"/>
                </a:lnTo>
                <a:cubicBezTo>
                  <a:pt x="603514" y="409529"/>
                  <a:pt x="600798" y="407110"/>
                  <a:pt x="599830" y="403687"/>
                </a:cubicBezTo>
                <a:cubicBezTo>
                  <a:pt x="596779" y="392749"/>
                  <a:pt x="591124" y="378312"/>
                  <a:pt x="585357" y="368638"/>
                </a:cubicBezTo>
                <a:cubicBezTo>
                  <a:pt x="583571" y="365810"/>
                  <a:pt x="583422" y="362127"/>
                  <a:pt x="585208" y="359039"/>
                </a:cubicBezTo>
                <a:lnTo>
                  <a:pt x="607942" y="320232"/>
                </a:lnTo>
                <a:lnTo>
                  <a:pt x="572670" y="284997"/>
                </a:lnTo>
                <a:lnTo>
                  <a:pt x="534384" y="307433"/>
                </a:lnTo>
                <a:cubicBezTo>
                  <a:pt x="531556" y="309368"/>
                  <a:pt x="527761" y="309666"/>
                  <a:pt x="524599" y="307880"/>
                </a:cubicBezTo>
                <a:cubicBezTo>
                  <a:pt x="513176" y="301443"/>
                  <a:pt x="501642" y="296680"/>
                  <a:pt x="489103" y="293220"/>
                </a:cubicBezTo>
                <a:cubicBezTo>
                  <a:pt x="486015" y="292364"/>
                  <a:pt x="483447" y="289908"/>
                  <a:pt x="482592" y="286597"/>
                </a:cubicBezTo>
                <a:lnTo>
                  <a:pt x="471206" y="243065"/>
                </a:lnTo>
                <a:lnTo>
                  <a:pt x="421349" y="243102"/>
                </a:lnTo>
                <a:lnTo>
                  <a:pt x="410112" y="286411"/>
                </a:lnTo>
                <a:cubicBezTo>
                  <a:pt x="409368" y="289611"/>
                  <a:pt x="406950" y="292327"/>
                  <a:pt x="403526" y="293295"/>
                </a:cubicBezTo>
                <a:cubicBezTo>
                  <a:pt x="391360" y="296681"/>
                  <a:pt x="379119" y="301778"/>
                  <a:pt x="368143" y="307992"/>
                </a:cubicBezTo>
                <a:cubicBezTo>
                  <a:pt x="365352" y="309554"/>
                  <a:pt x="361855" y="309666"/>
                  <a:pt x="358878" y="307917"/>
                </a:cubicBezTo>
                <a:lnTo>
                  <a:pt x="320072" y="285221"/>
                </a:lnTo>
                <a:lnTo>
                  <a:pt x="284837" y="320530"/>
                </a:lnTo>
                <a:lnTo>
                  <a:pt x="307273" y="358742"/>
                </a:lnTo>
                <a:cubicBezTo>
                  <a:pt x="309208" y="361570"/>
                  <a:pt x="309505" y="365365"/>
                  <a:pt x="307719" y="368564"/>
                </a:cubicBezTo>
                <a:cubicBezTo>
                  <a:pt x="301320" y="379949"/>
                  <a:pt x="296520" y="391521"/>
                  <a:pt x="293059" y="404023"/>
                </a:cubicBezTo>
                <a:cubicBezTo>
                  <a:pt x="292204" y="407111"/>
                  <a:pt x="289748" y="409678"/>
                  <a:pt x="286437" y="410534"/>
                </a:cubicBezTo>
                <a:lnTo>
                  <a:pt x="242905" y="421956"/>
                </a:lnTo>
                <a:lnTo>
                  <a:pt x="242942" y="471814"/>
                </a:lnTo>
                <a:lnTo>
                  <a:pt x="286251" y="483088"/>
                </a:lnTo>
                <a:cubicBezTo>
                  <a:pt x="289451" y="483832"/>
                  <a:pt x="292167" y="486250"/>
                  <a:pt x="293134" y="489673"/>
                </a:cubicBezTo>
                <a:cubicBezTo>
                  <a:pt x="296520" y="501840"/>
                  <a:pt x="301617" y="514081"/>
                  <a:pt x="307831" y="525057"/>
                </a:cubicBezTo>
                <a:cubicBezTo>
                  <a:pt x="309394" y="527847"/>
                  <a:pt x="309506" y="531382"/>
                  <a:pt x="307757" y="534321"/>
                </a:cubicBezTo>
                <a:lnTo>
                  <a:pt x="285061" y="573165"/>
                </a:lnTo>
                <a:lnTo>
                  <a:pt x="320370" y="608400"/>
                </a:lnTo>
                <a:lnTo>
                  <a:pt x="358581" y="585964"/>
                </a:lnTo>
                <a:cubicBezTo>
                  <a:pt x="361409" y="584029"/>
                  <a:pt x="365204" y="583732"/>
                  <a:pt x="368404" y="585518"/>
                </a:cubicBezTo>
                <a:cubicBezTo>
                  <a:pt x="379789" y="591917"/>
                  <a:pt x="391361" y="596717"/>
                  <a:pt x="403862" y="600178"/>
                </a:cubicBezTo>
                <a:cubicBezTo>
                  <a:pt x="406951" y="601033"/>
                  <a:pt x="409518" y="603489"/>
                  <a:pt x="410373" y="606800"/>
                </a:cubicBezTo>
                <a:lnTo>
                  <a:pt x="421759" y="650332"/>
                </a:lnTo>
                <a:lnTo>
                  <a:pt x="471616" y="650295"/>
                </a:lnTo>
                <a:lnTo>
                  <a:pt x="482890" y="606986"/>
                </a:lnTo>
                <a:cubicBezTo>
                  <a:pt x="483634" y="603786"/>
                  <a:pt x="486053" y="601070"/>
                  <a:pt x="489476" y="600103"/>
                </a:cubicBezTo>
                <a:cubicBezTo>
                  <a:pt x="495578" y="598205"/>
                  <a:pt x="501642" y="596122"/>
                  <a:pt x="507595" y="59366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92D63D6-E625-56E6-963D-4AB047A34B3A}"/>
              </a:ext>
            </a:extLst>
          </p:cNvPr>
          <p:cNvSpPr/>
          <p:nvPr/>
        </p:nvSpPr>
        <p:spPr>
          <a:xfrm>
            <a:off x="668863" y="3234399"/>
            <a:ext cx="1459174" cy="44623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F60B89-83B9-A5CB-1457-45C3BC08EF76}"/>
              </a:ext>
            </a:extLst>
          </p:cNvPr>
          <p:cNvSpPr txBox="1"/>
          <p:nvPr/>
        </p:nvSpPr>
        <p:spPr>
          <a:xfrm>
            <a:off x="838201" y="5873192"/>
            <a:ext cx="1503602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 w="0"/>
                <a:uLnTx/>
                <a:uFillTx/>
                <a:latin typeface="Graphik"/>
                <a:ea typeface="+mn-ea"/>
                <a:cs typeface="+mn-cs"/>
              </a:rPr>
              <a:t>Capability leads</a:t>
            </a:r>
            <a:endParaRPr kumimoji="0" lang="en-IN" sz="1200" b="0" i="0" u="none" strike="noStrike" kern="1200" cap="none" spc="0" normalizeH="0" baseline="0" noProof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B5C217-1571-6566-1D0C-A9A055CC670B}"/>
              </a:ext>
            </a:extLst>
          </p:cNvPr>
          <p:cNvSpPr txBox="1"/>
          <p:nvPr/>
        </p:nvSpPr>
        <p:spPr>
          <a:xfrm>
            <a:off x="708178" y="3305333"/>
            <a:ext cx="1763649" cy="231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0" rIns="9144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 w="0"/>
                <a:uLnTx/>
                <a:uFillTx/>
                <a:latin typeface="Graphik"/>
                <a:ea typeface="+mn-ea"/>
                <a:cs typeface="+mn-cs"/>
              </a:rPr>
              <a:t>Capability SA leads</a:t>
            </a:r>
            <a:endParaRPr kumimoji="0" lang="en-IN" sz="1200" b="0" i="0" u="none" strike="noStrike" kern="1200" cap="none" spc="0" normalizeH="0" baseline="0" noProof="0">
              <a:ln w="0"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1BA6123-674A-70D6-97BF-432270544442}"/>
              </a:ext>
            </a:extLst>
          </p:cNvPr>
          <p:cNvSpPr txBox="1"/>
          <p:nvPr/>
        </p:nvSpPr>
        <p:spPr>
          <a:xfrm>
            <a:off x="454926" y="5059129"/>
            <a:ext cx="22701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Conduct Training to communicate the guidelines to Global Solutioning team along with portal link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CAFFF">
                  <a:lumMod val="5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3E660B7E-0D51-30D2-6B94-439968E964C7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75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9960"/>
          <a:stretch/>
        </p:blipFill>
        <p:spPr>
          <a:xfrm>
            <a:off x="9479012" y="1813832"/>
            <a:ext cx="385888" cy="390607"/>
          </a:xfrm>
          <a:prstGeom prst="ellipse">
            <a:avLst/>
          </a:prstGeom>
          <a:solidFill>
            <a:srgbClr val="646464"/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</p:pic>
    </p:spTree>
    <p:extLst>
      <p:ext uri="{BB962C8B-B14F-4D97-AF65-F5344CB8AC3E}">
        <p14:creationId xmlns:p14="http://schemas.microsoft.com/office/powerpoint/2010/main" val="3107113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499B1-8FF5-D379-18F4-5264E221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>
            <a:extLst>
              <a:ext uri="{FF2B5EF4-FFF2-40B4-BE49-F238E27FC236}">
                <a16:creationId xmlns:a16="http://schemas.microsoft.com/office/drawing/2014/main" id="{7F94301C-FE15-F435-2252-E0BD7D249F1F}"/>
              </a:ext>
            </a:extLst>
          </p:cNvPr>
          <p:cNvSpPr/>
          <p:nvPr/>
        </p:nvSpPr>
        <p:spPr>
          <a:xfrm>
            <a:off x="-2026227" y="1711761"/>
            <a:ext cx="4052454" cy="4052454"/>
          </a:xfrm>
          <a:prstGeom prst="arc">
            <a:avLst>
              <a:gd name="adj1" fmla="val 16200000"/>
              <a:gd name="adj2" fmla="val 5419197"/>
            </a:avLst>
          </a:prstGeom>
          <a:noFill/>
          <a:ln w="25400" cap="rnd" cmpd="sng" algn="ctr">
            <a:solidFill>
              <a:schemeClr val="bg2"/>
            </a:solidFill>
            <a:prstDash val="sysDot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805D5123-C6D6-69AA-527C-3E01C6CDC0CF}"/>
              </a:ext>
            </a:extLst>
          </p:cNvPr>
          <p:cNvSpPr/>
          <p:nvPr/>
        </p:nvSpPr>
        <p:spPr>
          <a:xfrm>
            <a:off x="-1767840" y="1970148"/>
            <a:ext cx="3535680" cy="3535680"/>
          </a:xfrm>
          <a:prstGeom prst="arc">
            <a:avLst>
              <a:gd name="adj1" fmla="val 16200000"/>
              <a:gd name="adj2" fmla="val 5421406"/>
            </a:avLst>
          </a:prstGeom>
          <a:gradFill flip="none" rotWithShape="1">
            <a:gsLst>
              <a:gs pos="38000">
                <a:srgbClr val="531DFE"/>
              </a:gs>
              <a:gs pos="100000">
                <a:srgbClr val="D857F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solidFill>
                <a:srgbClr val="FFFFFF"/>
              </a:solidFill>
              <a:latin typeface="Graphik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BF30C86-ABBE-3815-FFEB-87F7AFE404ED}"/>
              </a:ext>
            </a:extLst>
          </p:cNvPr>
          <p:cNvSpPr/>
          <p:nvPr/>
        </p:nvSpPr>
        <p:spPr>
          <a:xfrm>
            <a:off x="691065" y="1829917"/>
            <a:ext cx="302584" cy="302584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rPr>
              <a:t>01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6F3E759-EA05-D9DB-1B36-3D73B8B4190D}"/>
              </a:ext>
            </a:extLst>
          </p:cNvPr>
          <p:cNvSpPr/>
          <p:nvPr/>
        </p:nvSpPr>
        <p:spPr>
          <a:xfrm>
            <a:off x="1534424" y="2506133"/>
            <a:ext cx="302584" cy="3025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rPr>
              <a:t>02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95887C4-59BB-FD9A-C149-04B9C35D425B}"/>
              </a:ext>
            </a:extLst>
          </p:cNvPr>
          <p:cNvSpPr/>
          <p:nvPr/>
        </p:nvSpPr>
        <p:spPr>
          <a:xfrm>
            <a:off x="934228" y="5362902"/>
            <a:ext cx="302584" cy="3025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rPr>
              <a:t>06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C1E0E0A-995D-17FC-4DF6-A351D1F4C710}"/>
              </a:ext>
            </a:extLst>
          </p:cNvPr>
          <p:cNvSpPr/>
          <p:nvPr/>
        </p:nvSpPr>
        <p:spPr>
          <a:xfrm>
            <a:off x="1678429" y="4537065"/>
            <a:ext cx="302584" cy="302584"/>
          </a:xfrm>
          <a:prstGeom prst="ellipse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rPr>
              <a:t>05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CBDCB2-5234-4A61-F6FA-1222F7188F8D}"/>
              </a:ext>
            </a:extLst>
          </p:cNvPr>
          <p:cNvSpPr/>
          <p:nvPr/>
        </p:nvSpPr>
        <p:spPr>
          <a:xfrm>
            <a:off x="1861978" y="3546604"/>
            <a:ext cx="302584" cy="302584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rPr>
              <a:t>04</a:t>
            </a:r>
          </a:p>
        </p:txBody>
      </p:sp>
      <p:sp>
        <p:nvSpPr>
          <p:cNvPr id="26" name="Rectangle: Rounded Corners 11">
            <a:extLst>
              <a:ext uri="{FF2B5EF4-FFF2-40B4-BE49-F238E27FC236}">
                <a16:creationId xmlns:a16="http://schemas.microsoft.com/office/drawing/2014/main" id="{87533AD4-B7C1-BE08-6EF0-1869CC7255DE}"/>
              </a:ext>
            </a:extLst>
          </p:cNvPr>
          <p:cNvSpPr/>
          <p:nvPr/>
        </p:nvSpPr>
        <p:spPr>
          <a:xfrm>
            <a:off x="1139922" y="964802"/>
            <a:ext cx="9924318" cy="96099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</p:txBody>
      </p:sp>
      <p:sp>
        <p:nvSpPr>
          <p:cNvPr id="27" name="Rectangle: Rounded Corners 12">
            <a:extLst>
              <a:ext uri="{FF2B5EF4-FFF2-40B4-BE49-F238E27FC236}">
                <a16:creationId xmlns:a16="http://schemas.microsoft.com/office/drawing/2014/main" id="{BB18BEFD-649F-0DC9-D4AA-DDC95D0E25F6}"/>
              </a:ext>
            </a:extLst>
          </p:cNvPr>
          <p:cNvSpPr/>
          <p:nvPr/>
        </p:nvSpPr>
        <p:spPr>
          <a:xfrm>
            <a:off x="2026227" y="2083684"/>
            <a:ext cx="8631349" cy="960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</p:txBody>
      </p:sp>
      <p:sp>
        <p:nvSpPr>
          <p:cNvPr id="28" name="Rectangle: Rounded Corners 13">
            <a:extLst>
              <a:ext uri="{FF2B5EF4-FFF2-40B4-BE49-F238E27FC236}">
                <a16:creationId xmlns:a16="http://schemas.microsoft.com/office/drawing/2014/main" id="{3E7FF991-03A9-F820-07DF-6FF39006B2A7}"/>
              </a:ext>
            </a:extLst>
          </p:cNvPr>
          <p:cNvSpPr/>
          <p:nvPr/>
        </p:nvSpPr>
        <p:spPr>
          <a:xfrm>
            <a:off x="2370667" y="3202566"/>
            <a:ext cx="9557808" cy="96099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</p:txBody>
      </p:sp>
      <p:sp>
        <p:nvSpPr>
          <p:cNvPr id="30" name="Rectangle: Rounded Corners 15">
            <a:extLst>
              <a:ext uri="{FF2B5EF4-FFF2-40B4-BE49-F238E27FC236}">
                <a16:creationId xmlns:a16="http://schemas.microsoft.com/office/drawing/2014/main" id="{50FA8567-2651-E0D7-559B-757FAF5E1945}"/>
              </a:ext>
            </a:extLst>
          </p:cNvPr>
          <p:cNvSpPr/>
          <p:nvPr/>
        </p:nvSpPr>
        <p:spPr>
          <a:xfrm>
            <a:off x="2091267" y="4321448"/>
            <a:ext cx="8707052" cy="96099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</p:txBody>
      </p: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8A6EFE39-C039-8C89-C11A-5157FD5094CF}"/>
              </a:ext>
            </a:extLst>
          </p:cNvPr>
          <p:cNvSpPr/>
          <p:nvPr/>
        </p:nvSpPr>
        <p:spPr>
          <a:xfrm>
            <a:off x="1507089" y="5440331"/>
            <a:ext cx="9658751" cy="960993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</p:txBody>
      </p:sp>
      <p:sp>
        <p:nvSpPr>
          <p:cNvPr id="2" name="Rectangle: Rounded Corners 11">
            <a:extLst>
              <a:ext uri="{FF2B5EF4-FFF2-40B4-BE49-F238E27FC236}">
                <a16:creationId xmlns:a16="http://schemas.microsoft.com/office/drawing/2014/main" id="{CE01866A-E3D6-D7C1-1EFD-E2B42C406102}"/>
              </a:ext>
            </a:extLst>
          </p:cNvPr>
          <p:cNvSpPr/>
          <p:nvPr/>
        </p:nvSpPr>
        <p:spPr>
          <a:xfrm>
            <a:off x="1281987" y="964802"/>
            <a:ext cx="9966785" cy="9609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 b="1">
                <a:solidFill>
                  <a:srgbClr val="000000"/>
                </a:solidFill>
                <a:latin typeface="Graphik Light" panose="020B0403030202060203" pitchFamily="34" charset="0"/>
              </a:rPr>
              <a:t>Winnability</a:t>
            </a: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 attributes: Value narrative, Effort optimization, Assets, Industry, Ecosystem and KDA adherence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 b="1">
                <a:solidFill>
                  <a:srgbClr val="000000"/>
                </a:solidFill>
                <a:latin typeface="Graphik Light" panose="020B0403030202060203" pitchFamily="34" charset="0"/>
              </a:rPr>
              <a:t>Deliverability</a:t>
            </a: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 attributes: Delivery model, preparedness, Productivity improvement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 b="1">
                <a:solidFill>
                  <a:srgbClr val="000000"/>
                </a:solidFill>
                <a:latin typeface="Graphik Light" panose="020B0403030202060203" pitchFamily="34" charset="0"/>
              </a:rPr>
              <a:t>Profitability</a:t>
            </a: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 attributes: Commercial construct, Cost optimization and Price Engineering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Commercial Models</a:t>
            </a:r>
          </a:p>
        </p:txBody>
      </p:sp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B77DC364-B95E-D797-F3C2-F81629BFD9A8}"/>
              </a:ext>
            </a:extLst>
          </p:cNvPr>
          <p:cNvSpPr/>
          <p:nvPr/>
        </p:nvSpPr>
        <p:spPr>
          <a:xfrm>
            <a:off x="2165789" y="2083684"/>
            <a:ext cx="9599490" cy="9609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Agentic Maturity Model L1- L5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Multiple Value Pools : AI Ops, AI native SDLC, Intelligent Infra services, Continuous Modernization of Operations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PVE for ITIL:  Reimagine ITIL process with </a:t>
            </a:r>
            <a:r>
              <a:rPr lang="en-US" sz="1200" err="1">
                <a:solidFill>
                  <a:srgbClr val="000000"/>
                </a:solidFill>
                <a:latin typeface="Graphik Light" panose="020B0403030202060203" pitchFamily="34" charset="0"/>
              </a:rPr>
              <a:t>Human+Agent</a:t>
            </a:r>
            <a:endParaRPr lang="en-US" sz="1200">
              <a:solidFill>
                <a:srgbClr val="000000"/>
              </a:solidFill>
              <a:latin typeface="Graphik Light" panose="020B0403030202060203" pitchFamily="34" charset="0"/>
            </a:endParaRP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Reimagine KT with Digital Brain and focus on Gaps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Governance: RAI, VRO, SecOps, KPIs</a:t>
            </a:r>
          </a:p>
        </p:txBody>
      </p:sp>
      <p:sp>
        <p:nvSpPr>
          <p:cNvPr id="10" name="Rectangle: Rounded Corners 13">
            <a:extLst>
              <a:ext uri="{FF2B5EF4-FFF2-40B4-BE49-F238E27FC236}">
                <a16:creationId xmlns:a16="http://schemas.microsoft.com/office/drawing/2014/main" id="{57A5533B-A3D3-0205-2398-F40F39E395CF}"/>
              </a:ext>
            </a:extLst>
          </p:cNvPr>
          <p:cNvSpPr/>
          <p:nvPr/>
        </p:nvSpPr>
        <p:spPr>
          <a:xfrm>
            <a:off x="2509002" y="3202566"/>
            <a:ext cx="9419471" cy="9609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Agentic Platform (Reinvention.AI, Hybrid, Custom)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Service Intelligence Context Graph (Digital Brain)</a:t>
            </a:r>
          </a:p>
          <a:p>
            <a:pPr marL="207450" lvl="0" indent="-171450" defTabSz="1088319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Agent Studio to build, operate, pilot and rollout agents</a:t>
            </a:r>
          </a:p>
        </p:txBody>
      </p:sp>
      <p:sp>
        <p:nvSpPr>
          <p:cNvPr id="12" name="Rectangle: Rounded Corners 15">
            <a:extLst>
              <a:ext uri="{FF2B5EF4-FFF2-40B4-BE49-F238E27FC236}">
                <a16:creationId xmlns:a16="http://schemas.microsoft.com/office/drawing/2014/main" id="{F7807469-0287-B608-CFB0-0788F082CE65}"/>
              </a:ext>
            </a:extLst>
          </p:cNvPr>
          <p:cNvSpPr/>
          <p:nvPr/>
        </p:nvSpPr>
        <p:spPr>
          <a:xfrm>
            <a:off x="2230389" y="4321448"/>
            <a:ext cx="9534889" cy="9609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Commit to upskilling workforce in Gen / Agentic AI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Alignment of skills with focus on rapidly changing technology environments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Implement RDE Model: </a:t>
            </a:r>
            <a:r>
              <a:rPr lang="en-US" sz="1200" b="1">
                <a:solidFill>
                  <a:srgbClr val="000000"/>
                </a:solidFill>
                <a:latin typeface="Graphik Light" panose="020B0403030202060203" pitchFamily="34" charset="0"/>
              </a:rPr>
              <a:t>RDE‑led PODs: </a:t>
            </a: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Reinvention Deployed Engineers (RDEs) anchor fluid, AI‑augmented teams to convert processes into production‑grade agent workflows</a:t>
            </a:r>
          </a:p>
        </p:txBody>
      </p:sp>
      <p:sp>
        <p:nvSpPr>
          <p:cNvPr id="13" name="Rectangle: Rounded Corners 16">
            <a:extLst>
              <a:ext uri="{FF2B5EF4-FFF2-40B4-BE49-F238E27FC236}">
                <a16:creationId xmlns:a16="http://schemas.microsoft.com/office/drawing/2014/main" id="{CC7C652E-385D-9EE4-5031-A255EB6CD684}"/>
              </a:ext>
            </a:extLst>
          </p:cNvPr>
          <p:cNvSpPr/>
          <p:nvPr/>
        </p:nvSpPr>
        <p:spPr>
          <a:xfrm>
            <a:off x="1646731" y="5440331"/>
            <a:ext cx="9611042" cy="9609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lIns="1280160" tIns="91440" bIns="91440" rtlCol="0" anchor="ctr"/>
          <a:lstStyle/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Zero Touch Deployment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Intelligent Telemetry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FinOps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Implicit Security</a:t>
            </a:r>
          </a:p>
          <a:p>
            <a:pPr marL="207450" lvl="0" indent="-171450" defTabSz="554492"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0000"/>
                </a:solidFill>
                <a:latin typeface="Graphik Light" panose="020B0403030202060203" pitchFamily="34" charset="0"/>
              </a:rPr>
              <a:t>Self funded Tech Debt reduction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D7E41D-E654-B2EF-B69B-E9E447B6C3CB}"/>
              </a:ext>
            </a:extLst>
          </p:cNvPr>
          <p:cNvSpPr txBox="1"/>
          <p:nvPr/>
        </p:nvSpPr>
        <p:spPr>
          <a:xfrm>
            <a:off x="19736" y="3311152"/>
            <a:ext cx="16452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Reinventing Managed Services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7773CC-40F7-5FC4-E99B-8F7C26682AA4}"/>
              </a:ext>
            </a:extLst>
          </p:cNvPr>
          <p:cNvSpPr txBox="1"/>
          <p:nvPr/>
        </p:nvSpPr>
        <p:spPr>
          <a:xfrm>
            <a:off x="2614747" y="3612694"/>
            <a:ext cx="1675612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WORKBENCH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F4AEAD-1D1E-6F6F-11AE-E89E5F8F5B23}"/>
              </a:ext>
            </a:extLst>
          </p:cNvPr>
          <p:cNvSpPr txBox="1"/>
          <p:nvPr/>
        </p:nvSpPr>
        <p:spPr>
          <a:xfrm>
            <a:off x="1607023" y="1242065"/>
            <a:ext cx="167561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BRILLIANT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BASICS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037F24-A01F-C8B3-5908-243B5121910B}"/>
              </a:ext>
            </a:extLst>
          </p:cNvPr>
          <p:cNvSpPr txBox="1"/>
          <p:nvPr/>
        </p:nvSpPr>
        <p:spPr>
          <a:xfrm>
            <a:off x="2541743" y="2443671"/>
            <a:ext cx="1675612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WORK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2EE8C9-CBBC-AB5D-56B8-C7C13CC2821F}"/>
              </a:ext>
            </a:extLst>
          </p:cNvPr>
          <p:cNvSpPr txBox="1"/>
          <p:nvPr/>
        </p:nvSpPr>
        <p:spPr>
          <a:xfrm>
            <a:off x="2444829" y="4709611"/>
            <a:ext cx="1675612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WORKFORCE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C46E66-F0BD-BCC9-5E6D-81AC64899BF9}"/>
              </a:ext>
            </a:extLst>
          </p:cNvPr>
          <p:cNvSpPr txBox="1"/>
          <p:nvPr/>
        </p:nvSpPr>
        <p:spPr>
          <a:xfrm>
            <a:off x="1803628" y="5736161"/>
            <a:ext cx="167561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DIGITAL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BACKBONE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C2ACFCE3-C40F-7093-D68F-72145F1C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11084672" cy="344710"/>
          </a:xfrm>
        </p:spPr>
        <p:txBody>
          <a:bodyPr/>
          <a:lstStyle/>
          <a:p>
            <a:pPr lvl="0"/>
            <a:r>
              <a:rPr lang="en-US"/>
              <a:t>Managed Reinvention Services – AI First Solution Approach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ADFBF1-23F4-77D3-0B2A-0D05F7414645}"/>
              </a:ext>
            </a:extLst>
          </p:cNvPr>
          <p:cNvSpPr txBox="1"/>
          <p:nvPr/>
        </p:nvSpPr>
        <p:spPr>
          <a:xfrm>
            <a:off x="171311" y="580227"/>
            <a:ext cx="4683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Reinventing Managed Services</a:t>
            </a:r>
          </a:p>
        </p:txBody>
      </p:sp>
    </p:spTree>
    <p:extLst>
      <p:ext uri="{BB962C8B-B14F-4D97-AF65-F5344CB8AC3E}">
        <p14:creationId xmlns:p14="http://schemas.microsoft.com/office/powerpoint/2010/main" val="1209223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CA71-BF1F-7A20-CD73-A15E42E5E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212423EE-9463-D0A5-33D7-5D5C73DBB8DD}"/>
              </a:ext>
            </a:extLst>
          </p:cNvPr>
          <p:cNvSpPr/>
          <p:nvPr/>
        </p:nvSpPr>
        <p:spPr>
          <a:xfrm flipH="1">
            <a:off x="0" y="800186"/>
            <a:ext cx="12192000" cy="1159054"/>
          </a:xfrm>
          <a:prstGeom prst="rect">
            <a:avLst/>
          </a:prstGeom>
          <a:gradFill>
            <a:gsLst>
              <a:gs pos="0">
                <a:srgbClr val="531DFE"/>
              </a:gs>
              <a:gs pos="100000">
                <a:srgbClr val="D857F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36A43-045D-3C62-0E66-1C360237ED67}"/>
              </a:ext>
            </a:extLst>
          </p:cNvPr>
          <p:cNvSpPr>
            <a:spLocks/>
          </p:cNvSpPr>
          <p:nvPr/>
        </p:nvSpPr>
        <p:spPr>
          <a:xfrm>
            <a:off x="267715" y="1315894"/>
            <a:ext cx="2237033" cy="4902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81733" dist="220415" dir="2700000" sx="98000" sy="98000" algn="tl" rotWithShape="0">
              <a:prstClr val="black">
                <a:alpha val="20934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830ED9-D51F-1E50-F31F-0D2AE5C4A04C}"/>
              </a:ext>
            </a:extLst>
          </p:cNvPr>
          <p:cNvSpPr>
            <a:spLocks/>
          </p:cNvSpPr>
          <p:nvPr/>
        </p:nvSpPr>
        <p:spPr>
          <a:xfrm>
            <a:off x="2617568" y="1315894"/>
            <a:ext cx="2237033" cy="4902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81733" dist="220415" dir="2700000" sx="98000" sy="98000" algn="tl" rotWithShape="0">
              <a:prstClr val="black">
                <a:alpha val="20934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476096-2243-108B-DF19-2832A0D7BE96}"/>
              </a:ext>
            </a:extLst>
          </p:cNvPr>
          <p:cNvSpPr>
            <a:spLocks/>
          </p:cNvSpPr>
          <p:nvPr/>
        </p:nvSpPr>
        <p:spPr>
          <a:xfrm>
            <a:off x="4967421" y="1315894"/>
            <a:ext cx="2237033" cy="4902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81733" dist="220415" dir="2700000" sx="98000" sy="98000" algn="tl" rotWithShape="0">
              <a:prstClr val="black">
                <a:alpha val="20934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8B338C-D149-6692-87BC-7FDA468CA074}"/>
              </a:ext>
            </a:extLst>
          </p:cNvPr>
          <p:cNvSpPr>
            <a:spLocks/>
          </p:cNvSpPr>
          <p:nvPr/>
        </p:nvSpPr>
        <p:spPr>
          <a:xfrm>
            <a:off x="7317274" y="1315894"/>
            <a:ext cx="2237033" cy="4902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81733" dist="220415" dir="2700000" sx="98000" sy="98000" algn="tl" rotWithShape="0">
              <a:prstClr val="black">
                <a:alpha val="20934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3AC838-1DDD-6F9F-8174-C0E76948BB50}"/>
              </a:ext>
            </a:extLst>
          </p:cNvPr>
          <p:cNvSpPr>
            <a:spLocks/>
          </p:cNvSpPr>
          <p:nvPr/>
        </p:nvSpPr>
        <p:spPr>
          <a:xfrm>
            <a:off x="9667127" y="1315894"/>
            <a:ext cx="2237033" cy="49020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81733" dist="220415" dir="2700000" sx="98000" sy="98000" algn="tl" rotWithShape="0">
              <a:prstClr val="black">
                <a:alpha val="20934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D6831C-7CA5-ED30-67EF-3CAF3F69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Managed Reinvention Services – Autonomy Maturity Model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29EE982B-33EF-D227-5E8F-157E22C2DFAC}"/>
              </a:ext>
            </a:extLst>
          </p:cNvPr>
          <p:cNvSpPr/>
          <p:nvPr/>
        </p:nvSpPr>
        <p:spPr bwMode="auto">
          <a:xfrm>
            <a:off x="359445" y="2099683"/>
            <a:ext cx="1980442" cy="715113"/>
          </a:xfrm>
          <a:prstGeom prst="rect">
            <a:avLst/>
          </a:prstGeom>
          <a:noFill/>
          <a:ln>
            <a:noFill/>
          </a:ln>
          <a:effectLst>
            <a:outerShdw sx="0" sy="0" algn="tl" rotWithShape="0">
              <a:prstClr val="black">
                <a:alpha val="20934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/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“Build the foundation </a:t>
            </a:r>
          </a:p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that determines the ceiling for everything that follows”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D4CD0D0-DF12-16F1-8D84-BA212B289040}"/>
              </a:ext>
            </a:extLst>
          </p:cNvPr>
          <p:cNvSpPr txBox="1"/>
          <p:nvPr/>
        </p:nvSpPr>
        <p:spPr>
          <a:xfrm>
            <a:off x="359445" y="1647573"/>
            <a:ext cx="1661546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D80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Foundation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8492E5E-3A91-A935-A14E-76CC311184F1}"/>
              </a:ext>
            </a:extLst>
          </p:cNvPr>
          <p:cNvSpPr/>
          <p:nvPr/>
        </p:nvSpPr>
        <p:spPr bwMode="auto">
          <a:xfrm>
            <a:off x="2709295" y="2099683"/>
            <a:ext cx="2108618" cy="715113"/>
          </a:xfrm>
          <a:prstGeom prst="rect">
            <a:avLst/>
          </a:prstGeom>
          <a:noFill/>
          <a:ln>
            <a:noFill/>
          </a:ln>
          <a:effectLst>
            <a:outerShdw sx="0" sy="0" algn="tl" rotWithShape="0">
              <a:prstClr val="black">
                <a:alpha val="20934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/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“Agents augment humans every team member works 1.5–2× faster”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087A475E-9AA6-385A-9859-E0ECF1E16305}"/>
              </a:ext>
            </a:extLst>
          </p:cNvPr>
          <p:cNvSpPr txBox="1"/>
          <p:nvPr/>
        </p:nvSpPr>
        <p:spPr>
          <a:xfrm>
            <a:off x="2709295" y="1647573"/>
            <a:ext cx="1661546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AI-Assisted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2A8854E-5318-CDEE-D6F9-F33109FD80A7}"/>
              </a:ext>
            </a:extLst>
          </p:cNvPr>
          <p:cNvSpPr/>
          <p:nvPr/>
        </p:nvSpPr>
        <p:spPr bwMode="auto">
          <a:xfrm>
            <a:off x="5059299" y="2105291"/>
            <a:ext cx="2102974" cy="715113"/>
          </a:xfrm>
          <a:prstGeom prst="rect">
            <a:avLst/>
          </a:prstGeom>
          <a:noFill/>
          <a:ln>
            <a:noFill/>
          </a:ln>
          <a:effectLst>
            <a:outerShdw sx="0" sy="0" algn="tl" rotWithShape="0">
              <a:prstClr val="black">
                <a:alpha val="20934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/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“Agents deliver 60%+ of all work — humans govern exceptions and quality”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26FE1D2D-3A94-5C06-BD63-58063839895B}"/>
              </a:ext>
            </a:extLst>
          </p:cNvPr>
          <p:cNvSpPr txBox="1"/>
          <p:nvPr/>
        </p:nvSpPr>
        <p:spPr>
          <a:xfrm>
            <a:off x="5059299" y="1647573"/>
            <a:ext cx="1954216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AI Augmented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E05756D8-B2BD-38B7-1017-38A78485E2E6}"/>
              </a:ext>
            </a:extLst>
          </p:cNvPr>
          <p:cNvSpPr/>
          <p:nvPr/>
        </p:nvSpPr>
        <p:spPr bwMode="auto">
          <a:xfrm>
            <a:off x="7439783" y="2105291"/>
            <a:ext cx="2171291" cy="715113"/>
          </a:xfrm>
          <a:prstGeom prst="rect">
            <a:avLst/>
          </a:prstGeom>
          <a:noFill/>
          <a:ln>
            <a:noFill/>
          </a:ln>
          <a:effectLst>
            <a:outerShdw sx="0" sy="0" algn="tl" rotWithShape="0">
              <a:prstClr val="black">
                <a:alpha val="20934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/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“Agents orchestrate </a:t>
            </a:r>
          </a:p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entire sprints and ops — humans intervene for exceptions only”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133F5DD1-971A-2780-4AB8-A3B3B88EF460}"/>
              </a:ext>
            </a:extLst>
          </p:cNvPr>
          <p:cNvSpPr/>
          <p:nvPr/>
        </p:nvSpPr>
        <p:spPr bwMode="auto">
          <a:xfrm>
            <a:off x="9759308" y="2105291"/>
            <a:ext cx="2171291" cy="715113"/>
          </a:xfrm>
          <a:prstGeom prst="rect">
            <a:avLst/>
          </a:prstGeom>
          <a:noFill/>
          <a:ln>
            <a:noFill/>
          </a:ln>
          <a:effectLst>
            <a:outerShdw sx="0" sy="0" algn="tl" rotWithShape="0">
              <a:prstClr val="black">
                <a:alpha val="20934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/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“Autonomous fabric runs the enterprise — humans govern an AI system"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59225F69-AADD-CC7C-8FF3-B6CC7094C31A}"/>
              </a:ext>
            </a:extLst>
          </p:cNvPr>
          <p:cNvSpPr txBox="1"/>
          <p:nvPr/>
        </p:nvSpPr>
        <p:spPr>
          <a:xfrm>
            <a:off x="9759308" y="1647573"/>
            <a:ext cx="2250848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Fully Autonomous</a:t>
            </a:r>
          </a:p>
        </p:txBody>
      </p:sp>
      <p:sp>
        <p:nvSpPr>
          <p:cNvPr id="125" name="HAbg0">
            <a:extLst>
              <a:ext uri="{FF2B5EF4-FFF2-40B4-BE49-F238E27FC236}">
                <a16:creationId xmlns:a16="http://schemas.microsoft.com/office/drawing/2014/main" id="{A4E90DF4-E180-81F1-8EC6-82C535C18E69}"/>
              </a:ext>
            </a:extLst>
          </p:cNvPr>
          <p:cNvSpPr/>
          <p:nvPr/>
        </p:nvSpPr>
        <p:spPr>
          <a:xfrm>
            <a:off x="276225" y="3724183"/>
            <a:ext cx="2313410" cy="1944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6" name="HAhdr0">
            <a:extLst>
              <a:ext uri="{FF2B5EF4-FFF2-40B4-BE49-F238E27FC236}">
                <a16:creationId xmlns:a16="http://schemas.microsoft.com/office/drawing/2014/main" id="{71BD23D3-7419-F932-76ED-FEB8D4B5B340}"/>
              </a:ext>
            </a:extLst>
          </p:cNvPr>
          <p:cNvSpPr txBox="1"/>
          <p:nvPr/>
        </p:nvSpPr>
        <p:spPr>
          <a:xfrm>
            <a:off x="359445" y="3429000"/>
            <a:ext cx="2273257" cy="2070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CD8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 / A RATIO BY DOMAIN</a:t>
            </a:r>
          </a:p>
        </p:txBody>
      </p:sp>
      <p:sp>
        <p:nvSpPr>
          <p:cNvPr id="127" name="Dom0_0">
            <a:extLst>
              <a:ext uri="{FF2B5EF4-FFF2-40B4-BE49-F238E27FC236}">
                <a16:creationId xmlns:a16="http://schemas.microsoft.com/office/drawing/2014/main" id="{CEC80827-B9E5-E980-95E8-02012E9351E6}"/>
              </a:ext>
            </a:extLst>
          </p:cNvPr>
          <p:cNvSpPr txBox="1"/>
          <p:nvPr/>
        </p:nvSpPr>
        <p:spPr>
          <a:xfrm>
            <a:off x="365867" y="388823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Dev</a:t>
            </a:r>
          </a:p>
        </p:txBody>
      </p:sp>
      <p:sp>
        <p:nvSpPr>
          <p:cNvPr id="129" name="Dom0_1">
            <a:extLst>
              <a:ext uri="{FF2B5EF4-FFF2-40B4-BE49-F238E27FC236}">
                <a16:creationId xmlns:a16="http://schemas.microsoft.com/office/drawing/2014/main" id="{5A50D353-26D1-F667-0A36-945E030E7109}"/>
              </a:ext>
            </a:extLst>
          </p:cNvPr>
          <p:cNvSpPr txBox="1"/>
          <p:nvPr/>
        </p:nvSpPr>
        <p:spPr>
          <a:xfrm>
            <a:off x="365867" y="4558355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Mgmt</a:t>
            </a:r>
          </a:p>
        </p:txBody>
      </p:sp>
      <p:sp>
        <p:nvSpPr>
          <p:cNvPr id="131" name="Dom0_2">
            <a:extLst>
              <a:ext uri="{FF2B5EF4-FFF2-40B4-BE49-F238E27FC236}">
                <a16:creationId xmlns:a16="http://schemas.microsoft.com/office/drawing/2014/main" id="{76C34B8F-D27B-2696-61E5-51A2F161B108}"/>
              </a:ext>
            </a:extLst>
          </p:cNvPr>
          <p:cNvSpPr txBox="1"/>
          <p:nvPr/>
        </p:nvSpPr>
        <p:spPr>
          <a:xfrm>
            <a:off x="365867" y="524287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</a:t>
            </a:r>
          </a:p>
        </p:txBody>
      </p:sp>
      <p:sp>
        <p:nvSpPr>
          <p:cNvPr id="138" name="HAbg1">
            <a:extLst>
              <a:ext uri="{FF2B5EF4-FFF2-40B4-BE49-F238E27FC236}">
                <a16:creationId xmlns:a16="http://schemas.microsoft.com/office/drawing/2014/main" id="{C08DE724-6723-605F-6A78-B47AC7B16334}"/>
              </a:ext>
            </a:extLst>
          </p:cNvPr>
          <p:cNvSpPr/>
          <p:nvPr/>
        </p:nvSpPr>
        <p:spPr>
          <a:xfrm>
            <a:off x="2606844" y="3724183"/>
            <a:ext cx="2313410" cy="1944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9" name="HAhdr1">
            <a:extLst>
              <a:ext uri="{FF2B5EF4-FFF2-40B4-BE49-F238E27FC236}">
                <a16:creationId xmlns:a16="http://schemas.microsoft.com/office/drawing/2014/main" id="{39B883DD-3D47-E129-0FAD-110CB6DB1BE8}"/>
              </a:ext>
            </a:extLst>
          </p:cNvPr>
          <p:cNvSpPr txBox="1"/>
          <p:nvPr/>
        </p:nvSpPr>
        <p:spPr>
          <a:xfrm>
            <a:off x="2709295" y="3429000"/>
            <a:ext cx="2273257" cy="2070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 / A RATIO BY DOMAIN</a:t>
            </a:r>
          </a:p>
        </p:txBody>
      </p:sp>
      <p:sp>
        <p:nvSpPr>
          <p:cNvPr id="140" name="Dom1_0">
            <a:extLst>
              <a:ext uri="{FF2B5EF4-FFF2-40B4-BE49-F238E27FC236}">
                <a16:creationId xmlns:a16="http://schemas.microsoft.com/office/drawing/2014/main" id="{14C57EF1-9AFB-EF58-59A4-73545FFA23E7}"/>
              </a:ext>
            </a:extLst>
          </p:cNvPr>
          <p:cNvSpPr txBox="1"/>
          <p:nvPr/>
        </p:nvSpPr>
        <p:spPr>
          <a:xfrm>
            <a:off x="2696486" y="388823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Dev</a:t>
            </a:r>
          </a:p>
        </p:txBody>
      </p:sp>
      <p:sp>
        <p:nvSpPr>
          <p:cNvPr id="143" name="Dom1_1">
            <a:extLst>
              <a:ext uri="{FF2B5EF4-FFF2-40B4-BE49-F238E27FC236}">
                <a16:creationId xmlns:a16="http://schemas.microsoft.com/office/drawing/2014/main" id="{53209DB3-7AFE-0DDD-187E-938B7A9A4699}"/>
              </a:ext>
            </a:extLst>
          </p:cNvPr>
          <p:cNvSpPr txBox="1"/>
          <p:nvPr/>
        </p:nvSpPr>
        <p:spPr>
          <a:xfrm>
            <a:off x="2696486" y="4558355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Mgmt</a:t>
            </a:r>
          </a:p>
        </p:txBody>
      </p:sp>
      <p:sp>
        <p:nvSpPr>
          <p:cNvPr id="147" name="Dom1_2">
            <a:extLst>
              <a:ext uri="{FF2B5EF4-FFF2-40B4-BE49-F238E27FC236}">
                <a16:creationId xmlns:a16="http://schemas.microsoft.com/office/drawing/2014/main" id="{85A5AC9E-60BF-186B-9F42-534DBE953785}"/>
              </a:ext>
            </a:extLst>
          </p:cNvPr>
          <p:cNvSpPr txBox="1"/>
          <p:nvPr/>
        </p:nvSpPr>
        <p:spPr>
          <a:xfrm>
            <a:off x="2696486" y="524287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</a:t>
            </a:r>
          </a:p>
        </p:txBody>
      </p:sp>
      <p:sp>
        <p:nvSpPr>
          <p:cNvPr id="155" name="HAbg2">
            <a:extLst>
              <a:ext uri="{FF2B5EF4-FFF2-40B4-BE49-F238E27FC236}">
                <a16:creationId xmlns:a16="http://schemas.microsoft.com/office/drawing/2014/main" id="{9FEE717E-8170-F3D3-8C99-A7498ACAA0F3}"/>
              </a:ext>
            </a:extLst>
          </p:cNvPr>
          <p:cNvSpPr/>
          <p:nvPr/>
        </p:nvSpPr>
        <p:spPr>
          <a:xfrm>
            <a:off x="4937464" y="3724183"/>
            <a:ext cx="2313410" cy="1944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6" name="HAhdr2">
            <a:extLst>
              <a:ext uri="{FF2B5EF4-FFF2-40B4-BE49-F238E27FC236}">
                <a16:creationId xmlns:a16="http://schemas.microsoft.com/office/drawing/2014/main" id="{95149ADE-55E7-9BD7-5F93-CC86AF1F6B5A}"/>
              </a:ext>
            </a:extLst>
          </p:cNvPr>
          <p:cNvSpPr txBox="1"/>
          <p:nvPr/>
        </p:nvSpPr>
        <p:spPr>
          <a:xfrm>
            <a:off x="5059299" y="3429000"/>
            <a:ext cx="2273257" cy="2070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 / A RATIO BY DOMAIN</a:t>
            </a:r>
          </a:p>
        </p:txBody>
      </p:sp>
      <p:sp>
        <p:nvSpPr>
          <p:cNvPr id="157" name="Dom2_0">
            <a:extLst>
              <a:ext uri="{FF2B5EF4-FFF2-40B4-BE49-F238E27FC236}">
                <a16:creationId xmlns:a16="http://schemas.microsoft.com/office/drawing/2014/main" id="{6B410F27-9D16-5E62-8DDE-B42567608DA1}"/>
              </a:ext>
            </a:extLst>
          </p:cNvPr>
          <p:cNvSpPr txBox="1"/>
          <p:nvPr/>
        </p:nvSpPr>
        <p:spPr>
          <a:xfrm>
            <a:off x="5027105" y="388823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Dev</a:t>
            </a:r>
          </a:p>
        </p:txBody>
      </p:sp>
      <p:sp>
        <p:nvSpPr>
          <p:cNvPr id="160" name="Dom2_1">
            <a:extLst>
              <a:ext uri="{FF2B5EF4-FFF2-40B4-BE49-F238E27FC236}">
                <a16:creationId xmlns:a16="http://schemas.microsoft.com/office/drawing/2014/main" id="{930D6BDB-D771-BC1B-3C44-7A8E1CC3E070}"/>
              </a:ext>
            </a:extLst>
          </p:cNvPr>
          <p:cNvSpPr txBox="1"/>
          <p:nvPr/>
        </p:nvSpPr>
        <p:spPr>
          <a:xfrm>
            <a:off x="5027105" y="4558355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Mgmt</a:t>
            </a:r>
          </a:p>
        </p:txBody>
      </p:sp>
      <p:sp>
        <p:nvSpPr>
          <p:cNvPr id="163" name="Dom2_2">
            <a:extLst>
              <a:ext uri="{FF2B5EF4-FFF2-40B4-BE49-F238E27FC236}">
                <a16:creationId xmlns:a16="http://schemas.microsoft.com/office/drawing/2014/main" id="{9352157E-85DB-C1F0-FE8D-03D56545C810}"/>
              </a:ext>
            </a:extLst>
          </p:cNvPr>
          <p:cNvSpPr txBox="1"/>
          <p:nvPr/>
        </p:nvSpPr>
        <p:spPr>
          <a:xfrm>
            <a:off x="5027105" y="524287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</a:t>
            </a:r>
          </a:p>
        </p:txBody>
      </p:sp>
      <p:sp>
        <p:nvSpPr>
          <p:cNvPr id="171" name="HAbg3">
            <a:extLst>
              <a:ext uri="{FF2B5EF4-FFF2-40B4-BE49-F238E27FC236}">
                <a16:creationId xmlns:a16="http://schemas.microsoft.com/office/drawing/2014/main" id="{54E549A7-49E6-AEB5-BCC2-D2B1DD6BECB2}"/>
              </a:ext>
            </a:extLst>
          </p:cNvPr>
          <p:cNvSpPr/>
          <p:nvPr/>
        </p:nvSpPr>
        <p:spPr>
          <a:xfrm>
            <a:off x="7268082" y="3724183"/>
            <a:ext cx="2313410" cy="1944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2" name="HAhdr3">
            <a:extLst>
              <a:ext uri="{FF2B5EF4-FFF2-40B4-BE49-F238E27FC236}">
                <a16:creationId xmlns:a16="http://schemas.microsoft.com/office/drawing/2014/main" id="{094E630A-0E0C-99D6-83F3-95F3EE3D4B62}"/>
              </a:ext>
            </a:extLst>
          </p:cNvPr>
          <p:cNvSpPr txBox="1"/>
          <p:nvPr/>
        </p:nvSpPr>
        <p:spPr>
          <a:xfrm>
            <a:off x="7439783" y="3429000"/>
            <a:ext cx="2273257" cy="2070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44007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 / A RATIO BY DOMAIN</a:t>
            </a:r>
          </a:p>
        </p:txBody>
      </p:sp>
      <p:sp>
        <p:nvSpPr>
          <p:cNvPr id="173" name="Dom3_0">
            <a:extLst>
              <a:ext uri="{FF2B5EF4-FFF2-40B4-BE49-F238E27FC236}">
                <a16:creationId xmlns:a16="http://schemas.microsoft.com/office/drawing/2014/main" id="{D51A1FBC-1C83-3CDF-433D-4A18A5CB6C33}"/>
              </a:ext>
            </a:extLst>
          </p:cNvPr>
          <p:cNvSpPr txBox="1"/>
          <p:nvPr/>
        </p:nvSpPr>
        <p:spPr>
          <a:xfrm>
            <a:off x="7357723" y="388823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Dev</a:t>
            </a:r>
          </a:p>
        </p:txBody>
      </p:sp>
      <p:sp>
        <p:nvSpPr>
          <p:cNvPr id="176" name="Dom3_1">
            <a:extLst>
              <a:ext uri="{FF2B5EF4-FFF2-40B4-BE49-F238E27FC236}">
                <a16:creationId xmlns:a16="http://schemas.microsoft.com/office/drawing/2014/main" id="{DB8799B0-AC69-9DC9-A394-09F37519223A}"/>
              </a:ext>
            </a:extLst>
          </p:cNvPr>
          <p:cNvSpPr txBox="1"/>
          <p:nvPr/>
        </p:nvSpPr>
        <p:spPr>
          <a:xfrm>
            <a:off x="7357723" y="4558355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Mgmt</a:t>
            </a:r>
          </a:p>
        </p:txBody>
      </p:sp>
      <p:sp>
        <p:nvSpPr>
          <p:cNvPr id="179" name="Dom3_2">
            <a:extLst>
              <a:ext uri="{FF2B5EF4-FFF2-40B4-BE49-F238E27FC236}">
                <a16:creationId xmlns:a16="http://schemas.microsoft.com/office/drawing/2014/main" id="{01A5B000-A636-664D-0A73-993DC2F2A2C1}"/>
              </a:ext>
            </a:extLst>
          </p:cNvPr>
          <p:cNvSpPr txBox="1"/>
          <p:nvPr/>
        </p:nvSpPr>
        <p:spPr>
          <a:xfrm>
            <a:off x="7357723" y="5242870"/>
            <a:ext cx="2256048" cy="196184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</a:t>
            </a:r>
          </a:p>
        </p:txBody>
      </p:sp>
      <p:sp>
        <p:nvSpPr>
          <p:cNvPr id="187" name="HAbg4">
            <a:extLst>
              <a:ext uri="{FF2B5EF4-FFF2-40B4-BE49-F238E27FC236}">
                <a16:creationId xmlns:a16="http://schemas.microsoft.com/office/drawing/2014/main" id="{1C72250B-7232-65F7-E63D-4810AE52839E}"/>
              </a:ext>
            </a:extLst>
          </p:cNvPr>
          <p:cNvSpPr/>
          <p:nvPr/>
        </p:nvSpPr>
        <p:spPr>
          <a:xfrm>
            <a:off x="9598702" y="3724183"/>
            <a:ext cx="2330619" cy="1944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88" name="HAhdr4">
            <a:extLst>
              <a:ext uri="{FF2B5EF4-FFF2-40B4-BE49-F238E27FC236}">
                <a16:creationId xmlns:a16="http://schemas.microsoft.com/office/drawing/2014/main" id="{211B46F2-607F-8E89-4D7C-5EFA16B71DAE}"/>
              </a:ext>
            </a:extLst>
          </p:cNvPr>
          <p:cNvSpPr txBox="1"/>
          <p:nvPr/>
        </p:nvSpPr>
        <p:spPr>
          <a:xfrm>
            <a:off x="9759308" y="3429000"/>
            <a:ext cx="2273257" cy="2070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 / A RATIO BY DOMAIN</a:t>
            </a:r>
          </a:p>
        </p:txBody>
      </p:sp>
      <p:sp>
        <p:nvSpPr>
          <p:cNvPr id="189" name="Dom4_0">
            <a:extLst>
              <a:ext uri="{FF2B5EF4-FFF2-40B4-BE49-F238E27FC236}">
                <a16:creationId xmlns:a16="http://schemas.microsoft.com/office/drawing/2014/main" id="{584B7C2E-30A7-C4AF-04C0-BF428BC64033}"/>
              </a:ext>
            </a:extLst>
          </p:cNvPr>
          <p:cNvSpPr txBox="1"/>
          <p:nvPr/>
        </p:nvSpPr>
        <p:spPr>
          <a:xfrm>
            <a:off x="9688342" y="3888230"/>
            <a:ext cx="2268476" cy="19618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Dev</a:t>
            </a:r>
          </a:p>
        </p:txBody>
      </p:sp>
      <p:sp>
        <p:nvSpPr>
          <p:cNvPr id="192" name="Dom4_1">
            <a:extLst>
              <a:ext uri="{FF2B5EF4-FFF2-40B4-BE49-F238E27FC236}">
                <a16:creationId xmlns:a16="http://schemas.microsoft.com/office/drawing/2014/main" id="{8EFAAE36-3D7E-A194-5E57-EBC4DBE9FB6F}"/>
              </a:ext>
            </a:extLst>
          </p:cNvPr>
          <p:cNvSpPr txBox="1"/>
          <p:nvPr/>
        </p:nvSpPr>
        <p:spPr>
          <a:xfrm>
            <a:off x="9688342" y="4558355"/>
            <a:ext cx="2268476" cy="19618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 Mgmt</a:t>
            </a:r>
          </a:p>
        </p:txBody>
      </p:sp>
      <p:sp>
        <p:nvSpPr>
          <p:cNvPr id="128" name="HBar0_0">
            <a:extLst>
              <a:ext uri="{FF2B5EF4-FFF2-40B4-BE49-F238E27FC236}">
                <a16:creationId xmlns:a16="http://schemas.microsoft.com/office/drawing/2014/main" id="{143118A5-5006-DE1A-3ED1-79FE5038CDE1}"/>
              </a:ext>
            </a:extLst>
          </p:cNvPr>
          <p:cNvSpPr/>
          <p:nvPr/>
        </p:nvSpPr>
        <p:spPr>
          <a:xfrm>
            <a:off x="267715" y="4128071"/>
            <a:ext cx="2237033" cy="342530"/>
          </a:xfrm>
          <a:prstGeom prst="rect">
            <a:avLst/>
          </a:prstGeom>
          <a:solidFill>
            <a:srgbClr val="CD8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100%H</a:t>
            </a:r>
          </a:p>
        </p:txBody>
      </p:sp>
      <p:sp>
        <p:nvSpPr>
          <p:cNvPr id="141" name="HBar1_0">
            <a:extLst>
              <a:ext uri="{FF2B5EF4-FFF2-40B4-BE49-F238E27FC236}">
                <a16:creationId xmlns:a16="http://schemas.microsoft.com/office/drawing/2014/main" id="{98C91B47-3BEC-7C85-6BCF-72D60059E798}"/>
              </a:ext>
            </a:extLst>
          </p:cNvPr>
          <p:cNvSpPr/>
          <p:nvPr/>
        </p:nvSpPr>
        <p:spPr>
          <a:xfrm>
            <a:off x="2617567" y="4128071"/>
            <a:ext cx="1725832" cy="342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85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%H</a:t>
            </a:r>
          </a:p>
        </p:txBody>
      </p:sp>
      <p:sp>
        <p:nvSpPr>
          <p:cNvPr id="142" name="ABar1_0">
            <a:extLst>
              <a:ext uri="{FF2B5EF4-FFF2-40B4-BE49-F238E27FC236}">
                <a16:creationId xmlns:a16="http://schemas.microsoft.com/office/drawing/2014/main" id="{51B75BA2-0253-123E-F6CA-14B83C4C1A79}"/>
              </a:ext>
            </a:extLst>
          </p:cNvPr>
          <p:cNvSpPr/>
          <p:nvPr/>
        </p:nvSpPr>
        <p:spPr>
          <a:xfrm>
            <a:off x="4310422" y="4128071"/>
            <a:ext cx="544176" cy="34253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A100FF"/>
                </a:solidFill>
                <a:latin typeface="Graphik Regular"/>
              </a:rPr>
              <a:t>15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%A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18C367-7F2D-971C-2C37-B04ABB7C5697}"/>
              </a:ext>
            </a:extLst>
          </p:cNvPr>
          <p:cNvGrpSpPr/>
          <p:nvPr/>
        </p:nvGrpSpPr>
        <p:grpSpPr>
          <a:xfrm>
            <a:off x="7317274" y="4128071"/>
            <a:ext cx="2237033" cy="342530"/>
            <a:chOff x="7296764" y="3691042"/>
            <a:chExt cx="2282817" cy="342530"/>
          </a:xfrm>
        </p:grpSpPr>
        <p:sp>
          <p:nvSpPr>
            <p:cNvPr id="174" name="HBar3_0">
              <a:extLst>
                <a:ext uri="{FF2B5EF4-FFF2-40B4-BE49-F238E27FC236}">
                  <a16:creationId xmlns:a16="http://schemas.microsoft.com/office/drawing/2014/main" id="{5BC1C67A-E57D-EDE7-0E55-4638FBB56A12}"/>
                </a:ext>
              </a:extLst>
            </p:cNvPr>
            <p:cNvSpPr/>
            <p:nvPr/>
          </p:nvSpPr>
          <p:spPr>
            <a:xfrm>
              <a:off x="7296764" y="3691042"/>
              <a:ext cx="969331" cy="34253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Graphik Regular"/>
                </a:rPr>
                <a:t>5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0%H</a:t>
              </a:r>
            </a:p>
          </p:txBody>
        </p:sp>
        <p:sp>
          <p:nvSpPr>
            <p:cNvPr id="175" name="ABar3_0">
              <a:extLst>
                <a:ext uri="{FF2B5EF4-FFF2-40B4-BE49-F238E27FC236}">
                  <a16:creationId xmlns:a16="http://schemas.microsoft.com/office/drawing/2014/main" id="{EE9EA157-8CEA-AC52-9A28-AFE20200F249}"/>
                </a:ext>
              </a:extLst>
            </p:cNvPr>
            <p:cNvSpPr/>
            <p:nvPr/>
          </p:nvSpPr>
          <p:spPr>
            <a:xfrm>
              <a:off x="8266095" y="3691042"/>
              <a:ext cx="1313486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41006A"/>
                  </a:solidFill>
                  <a:latin typeface="Graphik Regular"/>
                </a:rPr>
                <a:t>5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1006A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0%A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3C85F02-96CC-E119-F96F-F6D8F4DF1E5C}"/>
              </a:ext>
            </a:extLst>
          </p:cNvPr>
          <p:cNvGrpSpPr/>
          <p:nvPr/>
        </p:nvGrpSpPr>
        <p:grpSpPr>
          <a:xfrm>
            <a:off x="9667127" y="4128071"/>
            <a:ext cx="2237033" cy="342530"/>
            <a:chOff x="9627385" y="3691042"/>
            <a:chExt cx="2282816" cy="342530"/>
          </a:xfrm>
        </p:grpSpPr>
        <p:sp>
          <p:nvSpPr>
            <p:cNvPr id="190" name="HBar4_0">
              <a:extLst>
                <a:ext uri="{FF2B5EF4-FFF2-40B4-BE49-F238E27FC236}">
                  <a16:creationId xmlns:a16="http://schemas.microsoft.com/office/drawing/2014/main" id="{7BBB9E45-6F20-B505-9E2D-613497531A1F}"/>
                </a:ext>
              </a:extLst>
            </p:cNvPr>
            <p:cNvSpPr/>
            <p:nvPr/>
          </p:nvSpPr>
          <p:spPr>
            <a:xfrm>
              <a:off x="9627385" y="3691042"/>
              <a:ext cx="684845" cy="34253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Graphik Regular"/>
                </a:rPr>
                <a:t>4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0%H</a:t>
              </a:r>
            </a:p>
          </p:txBody>
        </p:sp>
        <p:sp>
          <p:nvSpPr>
            <p:cNvPr id="191" name="ABar4_0">
              <a:extLst>
                <a:ext uri="{FF2B5EF4-FFF2-40B4-BE49-F238E27FC236}">
                  <a16:creationId xmlns:a16="http://schemas.microsoft.com/office/drawing/2014/main" id="{7B886107-E68A-D800-BC25-2FE1ECDC86EC}"/>
                </a:ext>
              </a:extLst>
            </p:cNvPr>
            <p:cNvSpPr/>
            <p:nvPr/>
          </p:nvSpPr>
          <p:spPr>
            <a:xfrm>
              <a:off x="10312229" y="3691042"/>
              <a:ext cx="1597972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224BFF"/>
                  </a:solidFill>
                  <a:latin typeface="Graphik Regular"/>
                </a:rPr>
                <a:t>6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24B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0%A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0F859D5-0AC6-5D73-37D5-64FD0582E6AF}"/>
              </a:ext>
            </a:extLst>
          </p:cNvPr>
          <p:cNvGrpSpPr/>
          <p:nvPr/>
        </p:nvGrpSpPr>
        <p:grpSpPr>
          <a:xfrm>
            <a:off x="4967420" y="4128071"/>
            <a:ext cx="2237035" cy="342530"/>
            <a:chOff x="4966146" y="3691042"/>
            <a:chExt cx="2256050" cy="342530"/>
          </a:xfrm>
        </p:grpSpPr>
        <p:sp>
          <p:nvSpPr>
            <p:cNvPr id="158" name="HBar2_0">
              <a:extLst>
                <a:ext uri="{FF2B5EF4-FFF2-40B4-BE49-F238E27FC236}">
                  <a16:creationId xmlns:a16="http://schemas.microsoft.com/office/drawing/2014/main" id="{9F3E0331-DBF4-86F1-0D4E-5DB215C5C161}"/>
                </a:ext>
              </a:extLst>
            </p:cNvPr>
            <p:cNvSpPr/>
            <p:nvPr/>
          </p:nvSpPr>
          <p:spPr>
            <a:xfrm>
              <a:off x="4966146" y="3691042"/>
              <a:ext cx="1333183" cy="342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60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%H</a:t>
              </a:r>
            </a:p>
          </p:txBody>
        </p:sp>
        <p:sp>
          <p:nvSpPr>
            <p:cNvPr id="159" name="ABar2_0">
              <a:extLst>
                <a:ext uri="{FF2B5EF4-FFF2-40B4-BE49-F238E27FC236}">
                  <a16:creationId xmlns:a16="http://schemas.microsoft.com/office/drawing/2014/main" id="{BFEBC345-F9B1-BEE2-D09B-8B8B265F1998}"/>
                </a:ext>
              </a:extLst>
            </p:cNvPr>
            <p:cNvSpPr/>
            <p:nvPr/>
          </p:nvSpPr>
          <p:spPr>
            <a:xfrm>
              <a:off x="6299330" y="3691042"/>
              <a:ext cx="922866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40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%A</a:t>
              </a:r>
            </a:p>
          </p:txBody>
        </p:sp>
      </p:grpSp>
      <p:sp>
        <p:nvSpPr>
          <p:cNvPr id="130" name="HBar0_1">
            <a:extLst>
              <a:ext uri="{FF2B5EF4-FFF2-40B4-BE49-F238E27FC236}">
                <a16:creationId xmlns:a16="http://schemas.microsoft.com/office/drawing/2014/main" id="{81AAB806-1546-125F-99BA-8366284D248D}"/>
              </a:ext>
            </a:extLst>
          </p:cNvPr>
          <p:cNvSpPr/>
          <p:nvPr/>
        </p:nvSpPr>
        <p:spPr>
          <a:xfrm>
            <a:off x="267715" y="4789770"/>
            <a:ext cx="2237033" cy="342530"/>
          </a:xfrm>
          <a:prstGeom prst="rect">
            <a:avLst/>
          </a:prstGeom>
          <a:solidFill>
            <a:srgbClr val="CD8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100%H</a:t>
            </a:r>
          </a:p>
        </p:txBody>
      </p:sp>
      <p:sp>
        <p:nvSpPr>
          <p:cNvPr id="145" name="HBar1_1">
            <a:extLst>
              <a:ext uri="{FF2B5EF4-FFF2-40B4-BE49-F238E27FC236}">
                <a16:creationId xmlns:a16="http://schemas.microsoft.com/office/drawing/2014/main" id="{A66CA994-DEA0-9050-EC63-3FC5643096F7}"/>
              </a:ext>
            </a:extLst>
          </p:cNvPr>
          <p:cNvSpPr/>
          <p:nvPr/>
        </p:nvSpPr>
        <p:spPr>
          <a:xfrm>
            <a:off x="2617568" y="4789770"/>
            <a:ext cx="1677775" cy="342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75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-85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%H</a:t>
            </a:r>
          </a:p>
        </p:txBody>
      </p:sp>
      <p:sp>
        <p:nvSpPr>
          <p:cNvPr id="146" name="ABar1_1">
            <a:extLst>
              <a:ext uri="{FF2B5EF4-FFF2-40B4-BE49-F238E27FC236}">
                <a16:creationId xmlns:a16="http://schemas.microsoft.com/office/drawing/2014/main" id="{500220A0-8D5D-F1DE-9EDB-491F8B3ABC62}"/>
              </a:ext>
            </a:extLst>
          </p:cNvPr>
          <p:cNvSpPr/>
          <p:nvPr/>
        </p:nvSpPr>
        <p:spPr>
          <a:xfrm>
            <a:off x="4140200" y="4789770"/>
            <a:ext cx="714401" cy="34253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15-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25%A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0BE57B-58E8-5056-4F90-F1A349828647}"/>
              </a:ext>
            </a:extLst>
          </p:cNvPr>
          <p:cNvGrpSpPr/>
          <p:nvPr/>
        </p:nvGrpSpPr>
        <p:grpSpPr>
          <a:xfrm>
            <a:off x="4967421" y="4789770"/>
            <a:ext cx="2237033" cy="342530"/>
            <a:chOff x="4966145" y="4352740"/>
            <a:chExt cx="2256049" cy="342530"/>
          </a:xfrm>
        </p:grpSpPr>
        <p:sp>
          <p:nvSpPr>
            <p:cNvPr id="161" name="HBar2_1">
              <a:extLst>
                <a:ext uri="{FF2B5EF4-FFF2-40B4-BE49-F238E27FC236}">
                  <a16:creationId xmlns:a16="http://schemas.microsoft.com/office/drawing/2014/main" id="{5E44C71A-E2B1-26A1-8729-0BAEC7367970}"/>
                </a:ext>
              </a:extLst>
            </p:cNvPr>
            <p:cNvSpPr/>
            <p:nvPr/>
          </p:nvSpPr>
          <p:spPr>
            <a:xfrm>
              <a:off x="4966145" y="4352740"/>
              <a:ext cx="1128024" cy="342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50%H</a:t>
              </a:r>
            </a:p>
          </p:txBody>
        </p:sp>
        <p:sp>
          <p:nvSpPr>
            <p:cNvPr id="162" name="ABar2_1">
              <a:extLst>
                <a:ext uri="{FF2B5EF4-FFF2-40B4-BE49-F238E27FC236}">
                  <a16:creationId xmlns:a16="http://schemas.microsoft.com/office/drawing/2014/main" id="{DAB1ED14-8554-3449-0A9C-22D0CF05E8E1}"/>
                </a:ext>
              </a:extLst>
            </p:cNvPr>
            <p:cNvSpPr/>
            <p:nvPr/>
          </p:nvSpPr>
          <p:spPr>
            <a:xfrm>
              <a:off x="6094170" y="4352740"/>
              <a:ext cx="1128024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50%A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20D11F3-D822-8B56-02FC-CA8F5788070B}"/>
              </a:ext>
            </a:extLst>
          </p:cNvPr>
          <p:cNvGrpSpPr/>
          <p:nvPr/>
        </p:nvGrpSpPr>
        <p:grpSpPr>
          <a:xfrm>
            <a:off x="7317274" y="4789769"/>
            <a:ext cx="2237033" cy="342531"/>
            <a:chOff x="7296765" y="4352740"/>
            <a:chExt cx="2282815" cy="342531"/>
          </a:xfrm>
        </p:grpSpPr>
        <p:sp>
          <p:nvSpPr>
            <p:cNvPr id="177" name="HBar3_1">
              <a:extLst>
                <a:ext uri="{FF2B5EF4-FFF2-40B4-BE49-F238E27FC236}">
                  <a16:creationId xmlns:a16="http://schemas.microsoft.com/office/drawing/2014/main" id="{785D0C05-86C3-7B7A-6078-2995856411C8}"/>
                </a:ext>
              </a:extLst>
            </p:cNvPr>
            <p:cNvSpPr/>
            <p:nvPr/>
          </p:nvSpPr>
          <p:spPr>
            <a:xfrm>
              <a:off x="7296765" y="4352740"/>
              <a:ext cx="1036244" cy="34253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3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5%H</a:t>
              </a:r>
            </a:p>
          </p:txBody>
        </p:sp>
        <p:sp>
          <p:nvSpPr>
            <p:cNvPr id="178" name="ABar3_1">
              <a:extLst>
                <a:ext uri="{FF2B5EF4-FFF2-40B4-BE49-F238E27FC236}">
                  <a16:creationId xmlns:a16="http://schemas.microsoft.com/office/drawing/2014/main" id="{AB82A9C1-4951-CDB6-1E33-5799CC8464EC}"/>
                </a:ext>
              </a:extLst>
            </p:cNvPr>
            <p:cNvSpPr/>
            <p:nvPr/>
          </p:nvSpPr>
          <p:spPr>
            <a:xfrm>
              <a:off x="8333011" y="4352741"/>
              <a:ext cx="1246569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1006A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6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41006A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5%A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F6942C7-E45E-2B97-1819-0785E6F7052B}"/>
              </a:ext>
            </a:extLst>
          </p:cNvPr>
          <p:cNvGrpSpPr/>
          <p:nvPr/>
        </p:nvGrpSpPr>
        <p:grpSpPr>
          <a:xfrm>
            <a:off x="9667127" y="4789770"/>
            <a:ext cx="2237033" cy="342530"/>
            <a:chOff x="9627383" y="4352741"/>
            <a:chExt cx="2282816" cy="342530"/>
          </a:xfrm>
        </p:grpSpPr>
        <p:sp>
          <p:nvSpPr>
            <p:cNvPr id="193" name="HBar4_1">
              <a:extLst>
                <a:ext uri="{FF2B5EF4-FFF2-40B4-BE49-F238E27FC236}">
                  <a16:creationId xmlns:a16="http://schemas.microsoft.com/office/drawing/2014/main" id="{D5E2D500-B34D-9510-5425-DB90231B93D5}"/>
                </a:ext>
              </a:extLst>
            </p:cNvPr>
            <p:cNvSpPr/>
            <p:nvPr/>
          </p:nvSpPr>
          <p:spPr>
            <a:xfrm>
              <a:off x="9627383" y="4352741"/>
              <a:ext cx="570704" cy="34253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25%H</a:t>
              </a:r>
            </a:p>
          </p:txBody>
        </p:sp>
        <p:sp>
          <p:nvSpPr>
            <p:cNvPr id="194" name="ABar4_1">
              <a:extLst>
                <a:ext uri="{FF2B5EF4-FFF2-40B4-BE49-F238E27FC236}">
                  <a16:creationId xmlns:a16="http://schemas.microsoft.com/office/drawing/2014/main" id="{7C816CD0-A602-20D6-80DE-ED5C2F60D42A}"/>
                </a:ext>
              </a:extLst>
            </p:cNvPr>
            <p:cNvSpPr/>
            <p:nvPr/>
          </p:nvSpPr>
          <p:spPr>
            <a:xfrm>
              <a:off x="10198086" y="4352741"/>
              <a:ext cx="1712113" cy="34253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224B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75%A</a:t>
              </a:r>
            </a:p>
          </p:txBody>
        </p:sp>
      </p:grpSp>
      <p:sp>
        <p:nvSpPr>
          <p:cNvPr id="195" name="Dom4_2">
            <a:extLst>
              <a:ext uri="{FF2B5EF4-FFF2-40B4-BE49-F238E27FC236}">
                <a16:creationId xmlns:a16="http://schemas.microsoft.com/office/drawing/2014/main" id="{4D9E3D39-BF39-187C-50A5-B9B339253237}"/>
              </a:ext>
            </a:extLst>
          </p:cNvPr>
          <p:cNvSpPr txBox="1"/>
          <p:nvPr/>
        </p:nvSpPr>
        <p:spPr>
          <a:xfrm>
            <a:off x="9688342" y="5242870"/>
            <a:ext cx="2268476" cy="19618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</a:t>
            </a:r>
          </a:p>
        </p:txBody>
      </p:sp>
      <p:sp>
        <p:nvSpPr>
          <p:cNvPr id="132" name="HBar0_2">
            <a:extLst>
              <a:ext uri="{FF2B5EF4-FFF2-40B4-BE49-F238E27FC236}">
                <a16:creationId xmlns:a16="http://schemas.microsoft.com/office/drawing/2014/main" id="{C50699A0-9B35-6B93-29FA-34CDF50842EA}"/>
              </a:ext>
            </a:extLst>
          </p:cNvPr>
          <p:cNvSpPr/>
          <p:nvPr/>
        </p:nvSpPr>
        <p:spPr>
          <a:xfrm>
            <a:off x="267715" y="5451468"/>
            <a:ext cx="2237033" cy="342531"/>
          </a:xfrm>
          <a:prstGeom prst="rect">
            <a:avLst/>
          </a:prstGeom>
          <a:solidFill>
            <a:srgbClr val="CD8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100%H</a:t>
            </a:r>
          </a:p>
        </p:txBody>
      </p:sp>
      <p:sp>
        <p:nvSpPr>
          <p:cNvPr id="148" name="HBar1_2">
            <a:extLst>
              <a:ext uri="{FF2B5EF4-FFF2-40B4-BE49-F238E27FC236}">
                <a16:creationId xmlns:a16="http://schemas.microsoft.com/office/drawing/2014/main" id="{BA84E1A2-7FA1-5A9E-49D2-407852D1A5F4}"/>
              </a:ext>
            </a:extLst>
          </p:cNvPr>
          <p:cNvSpPr/>
          <p:nvPr/>
        </p:nvSpPr>
        <p:spPr>
          <a:xfrm>
            <a:off x="2617568" y="5451468"/>
            <a:ext cx="1565923" cy="3425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5-85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%H</a:t>
            </a:r>
          </a:p>
        </p:txBody>
      </p:sp>
      <p:sp>
        <p:nvSpPr>
          <p:cNvPr id="149" name="ABar1_2">
            <a:extLst>
              <a:ext uri="{FF2B5EF4-FFF2-40B4-BE49-F238E27FC236}">
                <a16:creationId xmlns:a16="http://schemas.microsoft.com/office/drawing/2014/main" id="{5AC35383-6BB8-2A48-E9DD-8CCCA2D60D59}"/>
              </a:ext>
            </a:extLst>
          </p:cNvPr>
          <p:cNvSpPr/>
          <p:nvPr/>
        </p:nvSpPr>
        <p:spPr>
          <a:xfrm>
            <a:off x="4140200" y="5451468"/>
            <a:ext cx="714401" cy="342531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rIns="0" rtlCol="0" anchor="ctr"/>
          <a:lstStyle/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A100FF"/>
                </a:solidFill>
                <a:latin typeface="Graphik Regular"/>
              </a:rPr>
              <a:t>15-25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%A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D101821-B569-8C28-48F4-DCEF45A7152C}"/>
              </a:ext>
            </a:extLst>
          </p:cNvPr>
          <p:cNvGrpSpPr/>
          <p:nvPr/>
        </p:nvGrpSpPr>
        <p:grpSpPr>
          <a:xfrm>
            <a:off x="4967421" y="5451468"/>
            <a:ext cx="2237033" cy="342531"/>
            <a:chOff x="4966145" y="5014439"/>
            <a:chExt cx="2256050" cy="342531"/>
          </a:xfrm>
        </p:grpSpPr>
        <p:sp>
          <p:nvSpPr>
            <p:cNvPr id="164" name="HBar2_2">
              <a:extLst>
                <a:ext uri="{FF2B5EF4-FFF2-40B4-BE49-F238E27FC236}">
                  <a16:creationId xmlns:a16="http://schemas.microsoft.com/office/drawing/2014/main" id="{440733E8-CACB-52BA-9D87-E044D0F9F1DF}"/>
                </a:ext>
              </a:extLst>
            </p:cNvPr>
            <p:cNvSpPr/>
            <p:nvPr/>
          </p:nvSpPr>
          <p:spPr>
            <a:xfrm>
              <a:off x="4966145" y="5014439"/>
              <a:ext cx="947540" cy="3425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42%H</a:t>
              </a:r>
            </a:p>
          </p:txBody>
        </p:sp>
        <p:sp>
          <p:nvSpPr>
            <p:cNvPr id="165" name="ABar2_2">
              <a:extLst>
                <a:ext uri="{FF2B5EF4-FFF2-40B4-BE49-F238E27FC236}">
                  <a16:creationId xmlns:a16="http://schemas.microsoft.com/office/drawing/2014/main" id="{FCAA6124-AE2B-92AB-83F0-8D3392C194F7}"/>
                </a:ext>
              </a:extLst>
            </p:cNvPr>
            <p:cNvSpPr/>
            <p:nvPr/>
          </p:nvSpPr>
          <p:spPr>
            <a:xfrm>
              <a:off x="5913686" y="5014439"/>
              <a:ext cx="1308509" cy="342531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58%A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D4E130-05F7-FCD6-8CB0-181F1FA6AE62}"/>
              </a:ext>
            </a:extLst>
          </p:cNvPr>
          <p:cNvGrpSpPr/>
          <p:nvPr/>
        </p:nvGrpSpPr>
        <p:grpSpPr>
          <a:xfrm>
            <a:off x="7317274" y="5451468"/>
            <a:ext cx="2237033" cy="342531"/>
            <a:chOff x="7296765" y="5014439"/>
            <a:chExt cx="2282815" cy="342531"/>
          </a:xfrm>
        </p:grpSpPr>
        <p:sp>
          <p:nvSpPr>
            <p:cNvPr id="180" name="HBar3_2">
              <a:extLst>
                <a:ext uri="{FF2B5EF4-FFF2-40B4-BE49-F238E27FC236}">
                  <a16:creationId xmlns:a16="http://schemas.microsoft.com/office/drawing/2014/main" id="{2ED384A3-7828-F45B-B2F3-096E6A777829}"/>
                </a:ext>
              </a:extLst>
            </p:cNvPr>
            <p:cNvSpPr/>
            <p:nvPr/>
          </p:nvSpPr>
          <p:spPr>
            <a:xfrm>
              <a:off x="7296765" y="5014439"/>
              <a:ext cx="1036245" cy="34253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3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5%H</a:t>
              </a:r>
            </a:p>
          </p:txBody>
        </p:sp>
        <p:sp>
          <p:nvSpPr>
            <p:cNvPr id="181" name="ABar3_2">
              <a:extLst>
                <a:ext uri="{FF2B5EF4-FFF2-40B4-BE49-F238E27FC236}">
                  <a16:creationId xmlns:a16="http://schemas.microsoft.com/office/drawing/2014/main" id="{8D756791-2EF3-A5E0-E23E-C1B18A6F1C5B}"/>
                </a:ext>
              </a:extLst>
            </p:cNvPr>
            <p:cNvSpPr/>
            <p:nvPr/>
          </p:nvSpPr>
          <p:spPr>
            <a:xfrm>
              <a:off x="8333010" y="5014439"/>
              <a:ext cx="1246570" cy="342531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1006A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6</a:t>
              </a: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41006A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5%A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9045FD-8215-CA85-7461-B6EB013D0CCA}"/>
              </a:ext>
            </a:extLst>
          </p:cNvPr>
          <p:cNvGrpSpPr/>
          <p:nvPr/>
        </p:nvGrpSpPr>
        <p:grpSpPr>
          <a:xfrm>
            <a:off x="9667127" y="5451468"/>
            <a:ext cx="2237033" cy="342531"/>
            <a:chOff x="9627383" y="5014439"/>
            <a:chExt cx="2282816" cy="342531"/>
          </a:xfrm>
        </p:grpSpPr>
        <p:sp>
          <p:nvSpPr>
            <p:cNvPr id="196" name="HBar4_2">
              <a:extLst>
                <a:ext uri="{FF2B5EF4-FFF2-40B4-BE49-F238E27FC236}">
                  <a16:creationId xmlns:a16="http://schemas.microsoft.com/office/drawing/2014/main" id="{39A25FDC-B454-7373-EC1E-CD8A5DB19210}"/>
                </a:ext>
              </a:extLst>
            </p:cNvPr>
            <p:cNvSpPr/>
            <p:nvPr/>
          </p:nvSpPr>
          <p:spPr>
            <a:xfrm>
              <a:off x="9627383" y="5014439"/>
              <a:ext cx="570704" cy="3425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25%H</a:t>
              </a:r>
            </a:p>
          </p:txBody>
        </p:sp>
        <p:sp>
          <p:nvSpPr>
            <p:cNvPr id="197" name="ABar4_2">
              <a:extLst>
                <a:ext uri="{FF2B5EF4-FFF2-40B4-BE49-F238E27FC236}">
                  <a16:creationId xmlns:a16="http://schemas.microsoft.com/office/drawing/2014/main" id="{4C4DA6B9-64C0-EE3D-F0A0-AB0F0B55686B}"/>
                </a:ext>
              </a:extLst>
            </p:cNvPr>
            <p:cNvSpPr/>
            <p:nvPr/>
          </p:nvSpPr>
          <p:spPr>
            <a:xfrm>
              <a:off x="10198086" y="5014439"/>
              <a:ext cx="1712113" cy="342531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1" i="0" u="none" strike="noStrike" kern="1200" cap="none" spc="0" normalizeH="0" baseline="0" noProof="0">
                  <a:ln>
                    <a:noFill/>
                  </a:ln>
                  <a:solidFill>
                    <a:srgbClr val="224B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75%A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52F2737-73A8-2B28-3B44-75C0CCD72BE6}"/>
              </a:ext>
            </a:extLst>
          </p:cNvPr>
          <p:cNvSpPr txBox="1"/>
          <p:nvPr/>
        </p:nvSpPr>
        <p:spPr>
          <a:xfrm>
            <a:off x="7439783" y="1647573"/>
            <a:ext cx="21766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60073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Semi-Autonomous</a:t>
            </a:r>
          </a:p>
        </p:txBody>
      </p:sp>
      <p:sp>
        <p:nvSpPr>
          <p:cNvPr id="43" name="LvlBadge0">
            <a:extLst>
              <a:ext uri="{FF2B5EF4-FFF2-40B4-BE49-F238E27FC236}">
                <a16:creationId xmlns:a16="http://schemas.microsoft.com/office/drawing/2014/main" id="{A1FC6993-D849-9D33-4A5F-AAF61B95BFD6}"/>
              </a:ext>
            </a:extLst>
          </p:cNvPr>
          <p:cNvSpPr txBox="1"/>
          <p:nvPr/>
        </p:nvSpPr>
        <p:spPr>
          <a:xfrm>
            <a:off x="1146843" y="898558"/>
            <a:ext cx="356188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L1</a:t>
            </a:r>
          </a:p>
        </p:txBody>
      </p:sp>
      <p:sp>
        <p:nvSpPr>
          <p:cNvPr id="44" name="LvlBadge1">
            <a:extLst>
              <a:ext uri="{FF2B5EF4-FFF2-40B4-BE49-F238E27FC236}">
                <a16:creationId xmlns:a16="http://schemas.microsoft.com/office/drawing/2014/main" id="{5059A9C5-AA28-E8CA-ADB5-A8892D7F4901}"/>
              </a:ext>
            </a:extLst>
          </p:cNvPr>
          <p:cNvSpPr txBox="1"/>
          <p:nvPr/>
        </p:nvSpPr>
        <p:spPr>
          <a:xfrm>
            <a:off x="3482648" y="898558"/>
            <a:ext cx="385042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L2</a:t>
            </a:r>
          </a:p>
        </p:txBody>
      </p:sp>
      <p:sp>
        <p:nvSpPr>
          <p:cNvPr id="45" name="LvlBadge2">
            <a:extLst>
              <a:ext uri="{FF2B5EF4-FFF2-40B4-BE49-F238E27FC236}">
                <a16:creationId xmlns:a16="http://schemas.microsoft.com/office/drawing/2014/main" id="{FE9B4C76-6BA7-A7B9-4688-61E4241FE9CD}"/>
              </a:ext>
            </a:extLst>
          </p:cNvPr>
          <p:cNvSpPr txBox="1"/>
          <p:nvPr/>
        </p:nvSpPr>
        <p:spPr>
          <a:xfrm>
            <a:off x="5810988" y="898558"/>
            <a:ext cx="393056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L3</a:t>
            </a:r>
          </a:p>
        </p:txBody>
      </p:sp>
      <p:sp>
        <p:nvSpPr>
          <p:cNvPr id="46" name="LvlBadge3">
            <a:extLst>
              <a:ext uri="{FF2B5EF4-FFF2-40B4-BE49-F238E27FC236}">
                <a16:creationId xmlns:a16="http://schemas.microsoft.com/office/drawing/2014/main" id="{A8E1A46A-FED4-5267-69B0-8F610210AADB}"/>
              </a:ext>
            </a:extLst>
          </p:cNvPr>
          <p:cNvSpPr txBox="1"/>
          <p:nvPr/>
        </p:nvSpPr>
        <p:spPr>
          <a:xfrm>
            <a:off x="8148944" y="898558"/>
            <a:ext cx="396262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L4</a:t>
            </a:r>
          </a:p>
        </p:txBody>
      </p:sp>
      <p:sp>
        <p:nvSpPr>
          <p:cNvPr id="47" name="LvlBadge4">
            <a:extLst>
              <a:ext uri="{FF2B5EF4-FFF2-40B4-BE49-F238E27FC236}">
                <a16:creationId xmlns:a16="http://schemas.microsoft.com/office/drawing/2014/main" id="{E41EA766-7710-E960-0FB0-DE4C8A2D9CAC}"/>
              </a:ext>
            </a:extLst>
          </p:cNvPr>
          <p:cNvSpPr txBox="1"/>
          <p:nvPr/>
        </p:nvSpPr>
        <p:spPr>
          <a:xfrm>
            <a:off x="10490103" y="898558"/>
            <a:ext cx="389850" cy="307777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marL="0" marR="0" lvl="0" indent="0" algn="l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L5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47A127-1B41-5F97-088D-07EDA0E6B14F}"/>
              </a:ext>
            </a:extLst>
          </p:cNvPr>
          <p:cNvSpPr txBox="1"/>
          <p:nvPr/>
        </p:nvSpPr>
        <p:spPr>
          <a:xfrm>
            <a:off x="595276" y="6319327"/>
            <a:ext cx="874428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900" noProof="0" dirty="0"/>
              <a:t>***Human/Agent ratios are indicative and under discussion. Journey to Autonomous operations varies based on client readiness, underlying estate. Refer next slide for details</a:t>
            </a:r>
          </a:p>
        </p:txBody>
      </p:sp>
    </p:spTree>
    <p:extLst>
      <p:ext uri="{BB962C8B-B14F-4D97-AF65-F5344CB8AC3E}">
        <p14:creationId xmlns:p14="http://schemas.microsoft.com/office/powerpoint/2010/main" val="1483658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40B02-BEE4-C21A-470A-BA7ECB3C8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C5C4E6-FC5F-19B3-403D-1235D0C2A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07" y="276678"/>
            <a:ext cx="11656857" cy="344582"/>
          </a:xfrm>
        </p:spPr>
        <p:txBody>
          <a:bodyPr/>
          <a:lstStyle/>
          <a:p>
            <a:r>
              <a:rPr lang="en-US"/>
              <a:t>AI-FIRST Autonomous Operations - Solution Approach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CBA5F4-201F-BC34-4B92-414C9259012B}"/>
              </a:ext>
            </a:extLst>
          </p:cNvPr>
          <p:cNvSpPr txBox="1"/>
          <p:nvPr/>
        </p:nvSpPr>
        <p:spPr>
          <a:xfrm>
            <a:off x="458788" y="6389902"/>
            <a:ext cx="959510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750">
                <a:solidFill>
                  <a:srgbClr val="000000">
                    <a:lumMod val="50000"/>
                    <a:lumOff val="50000"/>
                  </a:srgbClr>
                </a:solidFill>
                <a:latin typeface="Graphik Light" panose="020B0403030202060203" pitchFamily="34" charset="0"/>
                <a:ea typeface="Calibri" pitchFamily="34" charset="-122"/>
                <a:cs typeface="Calibri" pitchFamily="34" charset="-120"/>
              </a:rPr>
              <a:t>Workforce Transition · Responsible AI · Operating Model Transformation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834C38-DEC0-2C98-7103-0FD206AA4D8B}"/>
              </a:ext>
            </a:extLst>
          </p:cNvPr>
          <p:cNvSpPr/>
          <p:nvPr/>
        </p:nvSpPr>
        <p:spPr>
          <a:xfrm>
            <a:off x="1581863" y="621260"/>
            <a:ext cx="4434943" cy="2226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6667B2-2CFF-498D-806A-90184DB0A22C}"/>
              </a:ext>
            </a:extLst>
          </p:cNvPr>
          <p:cNvSpPr txBox="1"/>
          <p:nvPr/>
        </p:nvSpPr>
        <p:spPr>
          <a:xfrm>
            <a:off x="1652259" y="630107"/>
            <a:ext cx="42941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7500C0"/>
                </a:solidFill>
                <a:latin typeface="Graphik Regular"/>
              </a:rPr>
              <a:t>TRANSITION &amp; TRANSFORMATION  ·  Platform Build  ·  Months 1–6  ·  Phases 0–2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CBAA16-3AF6-1CEA-4DFB-FE85E65BC56C}"/>
              </a:ext>
            </a:extLst>
          </p:cNvPr>
          <p:cNvSpPr/>
          <p:nvPr/>
        </p:nvSpPr>
        <p:spPr>
          <a:xfrm>
            <a:off x="6016805" y="621260"/>
            <a:ext cx="5913258" cy="2226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377C93-CDD4-5EB6-210B-4F320D13EAEE}"/>
              </a:ext>
            </a:extLst>
          </p:cNvPr>
          <p:cNvSpPr txBox="1"/>
          <p:nvPr/>
        </p:nvSpPr>
        <p:spPr>
          <a:xfrm>
            <a:off x="6087201" y="630107"/>
            <a:ext cx="577246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7500C0"/>
                </a:solidFill>
                <a:latin typeface="Graphik Regular"/>
              </a:rPr>
              <a:t>⚡ AGENTIC AI LED SERVICE DELIVERY  ·  Month 7+ → Ongoing  ·  Phases 3–6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73DA29-C84A-3E19-7CF3-3A861C2A7E8E}"/>
              </a:ext>
            </a:extLst>
          </p:cNvPr>
          <p:cNvSpPr/>
          <p:nvPr/>
        </p:nvSpPr>
        <p:spPr>
          <a:xfrm>
            <a:off x="261938" y="621260"/>
            <a:ext cx="1319924" cy="5479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890B57-7AF1-98CA-F6C6-7DA2FD0F0046}"/>
              </a:ext>
            </a:extLst>
          </p:cNvPr>
          <p:cNvSpPr txBox="1"/>
          <p:nvPr/>
        </p:nvSpPr>
        <p:spPr>
          <a:xfrm>
            <a:off x="314736" y="664068"/>
            <a:ext cx="1214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000000"/>
                </a:solidFill>
                <a:latin typeface="Graphik Regular"/>
              </a:rPr>
              <a:t>TRACK /
WORKSTREAM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1FA349-74FD-1F78-3132-9F96103BADC7}"/>
              </a:ext>
            </a:extLst>
          </p:cNvPr>
          <p:cNvSpPr/>
          <p:nvPr/>
        </p:nvSpPr>
        <p:spPr>
          <a:xfrm>
            <a:off x="1581862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FE768C-C771-DFE1-BB79-EEA6ECACF27A}"/>
              </a:ext>
            </a:extLst>
          </p:cNvPr>
          <p:cNvSpPr txBox="1"/>
          <p:nvPr/>
        </p:nvSpPr>
        <p:spPr>
          <a:xfrm>
            <a:off x="1625862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77D41C-5C4C-332D-5315-B3844369F59E}"/>
              </a:ext>
            </a:extLst>
          </p:cNvPr>
          <p:cNvSpPr txBox="1"/>
          <p:nvPr/>
        </p:nvSpPr>
        <p:spPr>
          <a:xfrm>
            <a:off x="1625860" y="989414"/>
            <a:ext cx="163673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Transition /Foundation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B540DB-BDE7-B429-B6D8-EDA4D7559BE2}"/>
              </a:ext>
            </a:extLst>
          </p:cNvPr>
          <p:cNvSpPr txBox="1"/>
          <p:nvPr/>
        </p:nvSpPr>
        <p:spPr>
          <a:xfrm>
            <a:off x="2513504" y="850386"/>
            <a:ext cx="668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1–2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454A81-C6A2-295C-841D-0F4540FFB8CA}"/>
              </a:ext>
            </a:extLst>
          </p:cNvPr>
          <p:cNvSpPr/>
          <p:nvPr/>
        </p:nvSpPr>
        <p:spPr>
          <a:xfrm>
            <a:off x="3060176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DB5E7A-6E57-0C02-F640-441182487E4C}"/>
              </a:ext>
            </a:extLst>
          </p:cNvPr>
          <p:cNvSpPr txBox="1"/>
          <p:nvPr/>
        </p:nvSpPr>
        <p:spPr>
          <a:xfrm>
            <a:off x="3104177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16E8DE-D3C3-3901-B0F5-610A7CC4E33D}"/>
              </a:ext>
            </a:extLst>
          </p:cNvPr>
          <p:cNvSpPr txBox="1"/>
          <p:nvPr/>
        </p:nvSpPr>
        <p:spPr>
          <a:xfrm>
            <a:off x="3104175" y="989413"/>
            <a:ext cx="136723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Configure &amp;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Integrate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4AD96-4CCD-A820-F380-73CECD092C0A}"/>
              </a:ext>
            </a:extLst>
          </p:cNvPr>
          <p:cNvSpPr txBox="1"/>
          <p:nvPr/>
        </p:nvSpPr>
        <p:spPr>
          <a:xfrm>
            <a:off x="3911900" y="840727"/>
            <a:ext cx="56846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3–5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E03DAE-7703-59DE-4CBA-B3B916F8057B}"/>
              </a:ext>
            </a:extLst>
          </p:cNvPr>
          <p:cNvSpPr/>
          <p:nvPr/>
        </p:nvSpPr>
        <p:spPr>
          <a:xfrm>
            <a:off x="4538491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B840DE-131F-A27D-855F-2396E4B7E2AA}"/>
              </a:ext>
            </a:extLst>
          </p:cNvPr>
          <p:cNvSpPr txBox="1"/>
          <p:nvPr/>
        </p:nvSpPr>
        <p:spPr>
          <a:xfrm>
            <a:off x="4582491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4BECD4-48E4-5100-1EC7-E8F732688A97}"/>
              </a:ext>
            </a:extLst>
          </p:cNvPr>
          <p:cNvSpPr txBox="1"/>
          <p:nvPr/>
        </p:nvSpPr>
        <p:spPr>
          <a:xfrm>
            <a:off x="4582489" y="989414"/>
            <a:ext cx="109831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Validate &amp;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Pilot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297A1D-C1B3-2824-96F0-1CE8FB0FA30A}"/>
              </a:ext>
            </a:extLst>
          </p:cNvPr>
          <p:cNvSpPr txBox="1"/>
          <p:nvPr/>
        </p:nvSpPr>
        <p:spPr>
          <a:xfrm>
            <a:off x="5354465" y="843836"/>
            <a:ext cx="46502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1B49E2-BEF1-BFF5-8572-E6862FDD639D}"/>
              </a:ext>
            </a:extLst>
          </p:cNvPr>
          <p:cNvSpPr/>
          <p:nvPr/>
        </p:nvSpPr>
        <p:spPr>
          <a:xfrm>
            <a:off x="6016805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FBB992-442B-F23C-3FC8-0CCE07ED1F64}"/>
              </a:ext>
            </a:extLst>
          </p:cNvPr>
          <p:cNvSpPr txBox="1"/>
          <p:nvPr/>
        </p:nvSpPr>
        <p:spPr>
          <a:xfrm>
            <a:off x="6060805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EF3F54-0635-E8FF-0749-0337F0432CAB}"/>
              </a:ext>
            </a:extLst>
          </p:cNvPr>
          <p:cNvSpPr txBox="1"/>
          <p:nvPr/>
        </p:nvSpPr>
        <p:spPr>
          <a:xfrm>
            <a:off x="6060803" y="989414"/>
            <a:ext cx="132399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AI-Augmented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Ops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6D5F55-CEED-CF9A-6B2A-3B35F75D63AC}"/>
              </a:ext>
            </a:extLst>
          </p:cNvPr>
          <p:cNvSpPr txBox="1"/>
          <p:nvPr/>
        </p:nvSpPr>
        <p:spPr>
          <a:xfrm>
            <a:off x="6865991" y="849213"/>
            <a:ext cx="48141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7–18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0E7EF9-DBBD-313A-66A4-125436F99CEC}"/>
              </a:ext>
            </a:extLst>
          </p:cNvPr>
          <p:cNvSpPr/>
          <p:nvPr/>
        </p:nvSpPr>
        <p:spPr>
          <a:xfrm>
            <a:off x="7495119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0F231A-F542-3391-9C39-9B7519650DF3}"/>
              </a:ext>
            </a:extLst>
          </p:cNvPr>
          <p:cNvSpPr txBox="1"/>
          <p:nvPr/>
        </p:nvSpPr>
        <p:spPr>
          <a:xfrm>
            <a:off x="7539120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C45EEE-30A9-2C3D-9E42-C7382C2F48DD}"/>
              </a:ext>
            </a:extLst>
          </p:cNvPr>
          <p:cNvSpPr txBox="1"/>
          <p:nvPr/>
        </p:nvSpPr>
        <p:spPr>
          <a:xfrm>
            <a:off x="7539119" y="989414"/>
            <a:ext cx="140791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FFFFFF"/>
                </a:solidFill>
                <a:latin typeface="Graphik Regular"/>
              </a:rPr>
              <a:t>Agentic</a:t>
            </a:r>
            <a:endParaRPr sz="7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04567D-4896-6A5A-6F1A-1D228E4A7033}"/>
              </a:ext>
            </a:extLst>
          </p:cNvPr>
          <p:cNvSpPr txBox="1"/>
          <p:nvPr/>
        </p:nvSpPr>
        <p:spPr>
          <a:xfrm>
            <a:off x="8450552" y="849213"/>
            <a:ext cx="57555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18–30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DC9B540-52B5-AF23-9328-E7AF8DA094B3}"/>
              </a:ext>
            </a:extLst>
          </p:cNvPr>
          <p:cNvSpPr/>
          <p:nvPr/>
        </p:nvSpPr>
        <p:spPr>
          <a:xfrm>
            <a:off x="8973434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B516C7-C210-CF22-3E7F-E00EBD6A5BB6}"/>
              </a:ext>
            </a:extLst>
          </p:cNvPr>
          <p:cNvSpPr txBox="1"/>
          <p:nvPr/>
        </p:nvSpPr>
        <p:spPr>
          <a:xfrm>
            <a:off x="9017433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1E5A27-37EE-E10F-26DC-BBE700EC30D2}"/>
              </a:ext>
            </a:extLst>
          </p:cNvPr>
          <p:cNvSpPr txBox="1"/>
          <p:nvPr/>
        </p:nvSpPr>
        <p:spPr>
          <a:xfrm>
            <a:off x="9017433" y="989414"/>
            <a:ext cx="140791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Semi-Autonomous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Ops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EF19D4-0850-0C19-1AEE-6F49DFD29FFA}"/>
              </a:ext>
            </a:extLst>
          </p:cNvPr>
          <p:cNvSpPr txBox="1"/>
          <p:nvPr/>
        </p:nvSpPr>
        <p:spPr>
          <a:xfrm>
            <a:off x="9856056" y="849287"/>
            <a:ext cx="56929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30–47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011F3C4-CD95-F32E-6A2B-A0304AED65EC}"/>
              </a:ext>
            </a:extLst>
          </p:cNvPr>
          <p:cNvSpPr/>
          <p:nvPr/>
        </p:nvSpPr>
        <p:spPr>
          <a:xfrm>
            <a:off x="10451749" y="84386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8B1D9E-8910-1E76-4E17-A1595DF3FC96}"/>
              </a:ext>
            </a:extLst>
          </p:cNvPr>
          <p:cNvSpPr txBox="1"/>
          <p:nvPr/>
        </p:nvSpPr>
        <p:spPr>
          <a:xfrm>
            <a:off x="10495748" y="86098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897EBD-CEFE-8A06-A32F-7D6299BC03D7}"/>
              </a:ext>
            </a:extLst>
          </p:cNvPr>
          <p:cNvSpPr txBox="1"/>
          <p:nvPr/>
        </p:nvSpPr>
        <p:spPr>
          <a:xfrm>
            <a:off x="10495748" y="989414"/>
            <a:ext cx="14396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Fully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Autonomous Ops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6856B5-9895-B305-C3B5-4FF6498F9C4B}"/>
              </a:ext>
            </a:extLst>
          </p:cNvPr>
          <p:cNvSpPr txBox="1"/>
          <p:nvPr/>
        </p:nvSpPr>
        <p:spPr>
          <a:xfrm>
            <a:off x="11422367" y="840727"/>
            <a:ext cx="44808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47+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896083F-89EE-C9D0-1F7C-97DFAD19447E}"/>
              </a:ext>
            </a:extLst>
          </p:cNvPr>
          <p:cNvSpPr/>
          <p:nvPr/>
        </p:nvSpPr>
        <p:spPr>
          <a:xfrm>
            <a:off x="261938" y="134044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E682C5-A914-D469-8B36-5E48E3F74D01}"/>
              </a:ext>
            </a:extLst>
          </p:cNvPr>
          <p:cNvSpPr txBox="1"/>
          <p:nvPr/>
        </p:nvSpPr>
        <p:spPr>
          <a:xfrm>
            <a:off x="314736" y="1357566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App Dev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6805717-C70D-FB9F-5910-DD2E69A9C19F}"/>
              </a:ext>
            </a:extLst>
          </p:cNvPr>
          <p:cNvSpPr/>
          <p:nvPr/>
        </p:nvSpPr>
        <p:spPr>
          <a:xfrm>
            <a:off x="1625860" y="140037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63FDF1A-2FF9-5728-758A-4FD224C7C479}"/>
              </a:ext>
            </a:extLst>
          </p:cNvPr>
          <p:cNvSpPr txBox="1"/>
          <p:nvPr/>
        </p:nvSpPr>
        <p:spPr>
          <a:xfrm>
            <a:off x="1625862" y="135756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8C6F73F-13EE-E4A6-F20C-FE80CEBEA611}"/>
              </a:ext>
            </a:extLst>
          </p:cNvPr>
          <p:cNvSpPr/>
          <p:nvPr/>
        </p:nvSpPr>
        <p:spPr>
          <a:xfrm>
            <a:off x="3104175" y="140037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25885D1-8469-354D-591B-46EA53961FC6}"/>
              </a:ext>
            </a:extLst>
          </p:cNvPr>
          <p:cNvSpPr txBox="1"/>
          <p:nvPr/>
        </p:nvSpPr>
        <p:spPr>
          <a:xfrm>
            <a:off x="3104177" y="135756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0E5A1E4-909B-993F-75AE-97029A0715D9}"/>
              </a:ext>
            </a:extLst>
          </p:cNvPr>
          <p:cNvSpPr/>
          <p:nvPr/>
        </p:nvSpPr>
        <p:spPr>
          <a:xfrm>
            <a:off x="4582489" y="140037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004D33E-409E-8899-1458-220B52C98A05}"/>
              </a:ext>
            </a:extLst>
          </p:cNvPr>
          <p:cNvSpPr txBox="1"/>
          <p:nvPr/>
        </p:nvSpPr>
        <p:spPr>
          <a:xfrm>
            <a:off x="4582491" y="135756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A821581-38EE-98BA-E0D4-F89AB591A105}"/>
              </a:ext>
            </a:extLst>
          </p:cNvPr>
          <p:cNvSpPr/>
          <p:nvPr/>
        </p:nvSpPr>
        <p:spPr>
          <a:xfrm>
            <a:off x="6060802" y="1400375"/>
            <a:ext cx="1113425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F54010C-1093-0A58-1E81-186EFA174999}"/>
              </a:ext>
            </a:extLst>
          </p:cNvPr>
          <p:cNvSpPr/>
          <p:nvPr/>
        </p:nvSpPr>
        <p:spPr>
          <a:xfrm>
            <a:off x="7174229" y="1400375"/>
            <a:ext cx="259293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D0D42FB-7C27-0BB0-6978-A8AFAF1B6636}"/>
              </a:ext>
            </a:extLst>
          </p:cNvPr>
          <p:cNvSpPr/>
          <p:nvPr/>
        </p:nvSpPr>
        <p:spPr>
          <a:xfrm>
            <a:off x="7539116" y="1400375"/>
            <a:ext cx="854313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7A2CD20-86DB-88F7-450C-945C68B2DC93}"/>
              </a:ext>
            </a:extLst>
          </p:cNvPr>
          <p:cNvSpPr/>
          <p:nvPr/>
        </p:nvSpPr>
        <p:spPr>
          <a:xfrm>
            <a:off x="8393430" y="1400375"/>
            <a:ext cx="51840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AAAEF89-AA6A-6C42-F5C7-701DB6BD1821}"/>
              </a:ext>
            </a:extLst>
          </p:cNvPr>
          <p:cNvSpPr/>
          <p:nvPr/>
        </p:nvSpPr>
        <p:spPr>
          <a:xfrm>
            <a:off x="9017432" y="1400375"/>
            <a:ext cx="411816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C8F0F59-138F-DEAB-3F5F-BD18A3E51ACB}"/>
              </a:ext>
            </a:extLst>
          </p:cNvPr>
          <p:cNvSpPr/>
          <p:nvPr/>
        </p:nvSpPr>
        <p:spPr>
          <a:xfrm>
            <a:off x="9429248" y="1400375"/>
            <a:ext cx="960904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105D96B-EE45-6608-8152-C6BE2B8B9EF0}"/>
              </a:ext>
            </a:extLst>
          </p:cNvPr>
          <p:cNvSpPr/>
          <p:nvPr/>
        </p:nvSpPr>
        <p:spPr>
          <a:xfrm>
            <a:off x="10495746" y="1400375"/>
            <a:ext cx="27454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90BBBAC-F515-2D40-0183-9339C2965A15}"/>
              </a:ext>
            </a:extLst>
          </p:cNvPr>
          <p:cNvSpPr/>
          <p:nvPr/>
        </p:nvSpPr>
        <p:spPr>
          <a:xfrm>
            <a:off x="10770290" y="1400375"/>
            <a:ext cx="109817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2419573-8964-A61F-BE2F-D46EB3F78A55}"/>
              </a:ext>
            </a:extLst>
          </p:cNvPr>
          <p:cNvSpPr/>
          <p:nvPr/>
        </p:nvSpPr>
        <p:spPr>
          <a:xfrm>
            <a:off x="261938" y="161441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E73845-5F34-4398-68D3-39302ED27FC3}"/>
              </a:ext>
            </a:extLst>
          </p:cNvPr>
          <p:cNvSpPr txBox="1"/>
          <p:nvPr/>
        </p:nvSpPr>
        <p:spPr>
          <a:xfrm>
            <a:off x="314736" y="1631540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App Mgmt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FA4A01C-F50F-303D-97BE-1FD830655CA8}"/>
              </a:ext>
            </a:extLst>
          </p:cNvPr>
          <p:cNvSpPr/>
          <p:nvPr/>
        </p:nvSpPr>
        <p:spPr>
          <a:xfrm>
            <a:off x="1625860" y="167434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1F1F10-EFC1-36A5-477A-101CB7DB1ACE}"/>
              </a:ext>
            </a:extLst>
          </p:cNvPr>
          <p:cNvSpPr txBox="1"/>
          <p:nvPr/>
        </p:nvSpPr>
        <p:spPr>
          <a:xfrm>
            <a:off x="1625862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5BD7B46-7FC7-E1A0-E314-5EC9E113D757}"/>
              </a:ext>
            </a:extLst>
          </p:cNvPr>
          <p:cNvSpPr/>
          <p:nvPr/>
        </p:nvSpPr>
        <p:spPr>
          <a:xfrm>
            <a:off x="3104175" y="167434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0E0E258-6658-C35D-AD41-D483FE264310}"/>
              </a:ext>
            </a:extLst>
          </p:cNvPr>
          <p:cNvSpPr txBox="1"/>
          <p:nvPr/>
        </p:nvSpPr>
        <p:spPr>
          <a:xfrm>
            <a:off x="3104177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87E5820-2E50-52A9-ABBA-BF937B5C27B6}"/>
              </a:ext>
            </a:extLst>
          </p:cNvPr>
          <p:cNvSpPr/>
          <p:nvPr/>
        </p:nvSpPr>
        <p:spPr>
          <a:xfrm>
            <a:off x="4582489" y="167434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BA8736C-5628-2F85-0BC6-5876621A1B28}"/>
              </a:ext>
            </a:extLst>
          </p:cNvPr>
          <p:cNvSpPr txBox="1"/>
          <p:nvPr/>
        </p:nvSpPr>
        <p:spPr>
          <a:xfrm>
            <a:off x="4582491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DB229B-5E91-EC0D-D00B-809795DFCD83}"/>
              </a:ext>
            </a:extLst>
          </p:cNvPr>
          <p:cNvSpPr/>
          <p:nvPr/>
        </p:nvSpPr>
        <p:spPr>
          <a:xfrm>
            <a:off x="6060803" y="1674348"/>
            <a:ext cx="102954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027C939-A816-984F-BC03-A28720BA0343}"/>
              </a:ext>
            </a:extLst>
          </p:cNvPr>
          <p:cNvSpPr/>
          <p:nvPr/>
        </p:nvSpPr>
        <p:spPr>
          <a:xfrm>
            <a:off x="7090343" y="1674348"/>
            <a:ext cx="34318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2164892-C7C7-5884-BBA4-21541980440A}"/>
              </a:ext>
            </a:extLst>
          </p:cNvPr>
          <p:cNvSpPr/>
          <p:nvPr/>
        </p:nvSpPr>
        <p:spPr>
          <a:xfrm>
            <a:off x="7539117" y="1674348"/>
            <a:ext cx="68636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DDFAA5F-06D2-A4C4-0826-00F5203D5E00}"/>
              </a:ext>
            </a:extLst>
          </p:cNvPr>
          <p:cNvSpPr/>
          <p:nvPr/>
        </p:nvSpPr>
        <p:spPr>
          <a:xfrm>
            <a:off x="8225477" y="1674348"/>
            <a:ext cx="68636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D71CAD7-8B17-10F8-FBFE-6B213FD3F05A}"/>
              </a:ext>
            </a:extLst>
          </p:cNvPr>
          <p:cNvSpPr/>
          <p:nvPr/>
        </p:nvSpPr>
        <p:spPr>
          <a:xfrm>
            <a:off x="9017431" y="1674348"/>
            <a:ext cx="34318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75A888B-7EEA-D1B6-2749-1366F329F985}"/>
              </a:ext>
            </a:extLst>
          </p:cNvPr>
          <p:cNvSpPr/>
          <p:nvPr/>
        </p:nvSpPr>
        <p:spPr>
          <a:xfrm>
            <a:off x="9360611" y="1674348"/>
            <a:ext cx="102954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15E416B-8106-B4C9-6A96-8AC82AFBD00B}"/>
              </a:ext>
            </a:extLst>
          </p:cNvPr>
          <p:cNvSpPr/>
          <p:nvPr/>
        </p:nvSpPr>
        <p:spPr>
          <a:xfrm>
            <a:off x="10495746" y="1674348"/>
            <a:ext cx="137272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22B6720-CCFD-E5FF-06C1-A62C341A2713}"/>
              </a:ext>
            </a:extLst>
          </p:cNvPr>
          <p:cNvSpPr/>
          <p:nvPr/>
        </p:nvSpPr>
        <p:spPr>
          <a:xfrm>
            <a:off x="10633019" y="1674348"/>
            <a:ext cx="123544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67BE25CF-92B4-44D2-1575-4EABDA682D55}"/>
              </a:ext>
            </a:extLst>
          </p:cNvPr>
          <p:cNvSpPr/>
          <p:nvPr/>
        </p:nvSpPr>
        <p:spPr>
          <a:xfrm>
            <a:off x="261938" y="1888390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1AD1F8C-8D83-5B41-266A-995FB644D1A9}"/>
              </a:ext>
            </a:extLst>
          </p:cNvPr>
          <p:cNvSpPr txBox="1"/>
          <p:nvPr/>
        </p:nvSpPr>
        <p:spPr>
          <a:xfrm>
            <a:off x="314736" y="1905513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Infra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5175E38-EFF6-7D0A-6195-7E9F0F74F1B8}"/>
              </a:ext>
            </a:extLst>
          </p:cNvPr>
          <p:cNvSpPr/>
          <p:nvPr/>
        </p:nvSpPr>
        <p:spPr>
          <a:xfrm>
            <a:off x="1625860" y="194832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A5E9C7C-340C-70C1-D4B4-B0C574998F7A}"/>
              </a:ext>
            </a:extLst>
          </p:cNvPr>
          <p:cNvSpPr txBox="1"/>
          <p:nvPr/>
        </p:nvSpPr>
        <p:spPr>
          <a:xfrm>
            <a:off x="1625862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64E64F4-B6BB-5E11-7F4E-B5BB194D138A}"/>
              </a:ext>
            </a:extLst>
          </p:cNvPr>
          <p:cNvSpPr/>
          <p:nvPr/>
        </p:nvSpPr>
        <p:spPr>
          <a:xfrm>
            <a:off x="3104175" y="194832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8F24600-2CA3-E499-0DE9-E4F971DC1476}"/>
              </a:ext>
            </a:extLst>
          </p:cNvPr>
          <p:cNvSpPr txBox="1"/>
          <p:nvPr/>
        </p:nvSpPr>
        <p:spPr>
          <a:xfrm>
            <a:off x="3104177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B5054A4-9865-7A9E-BE19-CF482DC70D08}"/>
              </a:ext>
            </a:extLst>
          </p:cNvPr>
          <p:cNvSpPr/>
          <p:nvPr/>
        </p:nvSpPr>
        <p:spPr>
          <a:xfrm>
            <a:off x="4582489" y="194832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339C52D-239E-C65D-3E40-3ABCC194DB64}"/>
              </a:ext>
            </a:extLst>
          </p:cNvPr>
          <p:cNvSpPr txBox="1"/>
          <p:nvPr/>
        </p:nvSpPr>
        <p:spPr>
          <a:xfrm>
            <a:off x="4582491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D46DF1DB-F4FD-1DCC-498F-7632697C357C}"/>
              </a:ext>
            </a:extLst>
          </p:cNvPr>
          <p:cNvSpPr/>
          <p:nvPr/>
        </p:nvSpPr>
        <p:spPr>
          <a:xfrm>
            <a:off x="6060803" y="1948323"/>
            <a:ext cx="96090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0915AC4-7A9B-B791-D3C0-C2A8314AEE55}"/>
              </a:ext>
            </a:extLst>
          </p:cNvPr>
          <p:cNvSpPr/>
          <p:nvPr/>
        </p:nvSpPr>
        <p:spPr>
          <a:xfrm>
            <a:off x="7021707" y="1948323"/>
            <a:ext cx="41181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36CE188-4DB0-4F12-1A58-265FE0E2B632}"/>
              </a:ext>
            </a:extLst>
          </p:cNvPr>
          <p:cNvSpPr/>
          <p:nvPr/>
        </p:nvSpPr>
        <p:spPr>
          <a:xfrm>
            <a:off x="7539117" y="1948323"/>
            <a:ext cx="68636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C41197D-4607-18E7-C0C7-14B306DB95E8}"/>
              </a:ext>
            </a:extLst>
          </p:cNvPr>
          <p:cNvSpPr/>
          <p:nvPr/>
        </p:nvSpPr>
        <p:spPr>
          <a:xfrm>
            <a:off x="8225476" y="1948323"/>
            <a:ext cx="686361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D7136AA-014A-AF1E-937A-5D140623B13F}"/>
              </a:ext>
            </a:extLst>
          </p:cNvPr>
          <p:cNvSpPr/>
          <p:nvPr/>
        </p:nvSpPr>
        <p:spPr>
          <a:xfrm>
            <a:off x="9017431" y="1948323"/>
            <a:ext cx="301998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9B34DDB-7BD0-54B8-4C1D-963E9CA9EDE3}"/>
              </a:ext>
            </a:extLst>
          </p:cNvPr>
          <p:cNvSpPr/>
          <p:nvPr/>
        </p:nvSpPr>
        <p:spPr>
          <a:xfrm>
            <a:off x="9319433" y="1948323"/>
            <a:ext cx="1070721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5EFA279-3A53-77CD-76C5-3BB181A92DA6}"/>
              </a:ext>
            </a:extLst>
          </p:cNvPr>
          <p:cNvSpPr/>
          <p:nvPr/>
        </p:nvSpPr>
        <p:spPr>
          <a:xfrm>
            <a:off x="10495746" y="1948323"/>
            <a:ext cx="137272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11B7452-A908-263E-6A9C-A79517BFB723}"/>
              </a:ext>
            </a:extLst>
          </p:cNvPr>
          <p:cNvSpPr/>
          <p:nvPr/>
        </p:nvSpPr>
        <p:spPr>
          <a:xfrm>
            <a:off x="10633019" y="1948323"/>
            <a:ext cx="123544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E2F1AE0-0F9B-4755-A8A1-B54702AAD422}"/>
              </a:ext>
            </a:extLst>
          </p:cNvPr>
          <p:cNvSpPr/>
          <p:nvPr/>
        </p:nvSpPr>
        <p:spPr>
          <a:xfrm>
            <a:off x="261938" y="2333598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2BEB29B-11AC-6863-5FE8-75C37A4C6A61}"/>
              </a:ext>
            </a:extLst>
          </p:cNvPr>
          <p:cNvSpPr txBox="1"/>
          <p:nvPr/>
        </p:nvSpPr>
        <p:spPr>
          <a:xfrm>
            <a:off x="314736" y="2316433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Agentic Eng
+ Observability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900153E-D5DA-A12D-874C-9F0675B02B3C}"/>
              </a:ext>
            </a:extLst>
          </p:cNvPr>
          <p:cNvSpPr/>
          <p:nvPr/>
        </p:nvSpPr>
        <p:spPr>
          <a:xfrm>
            <a:off x="1581862" y="2333598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FD5B6FE-8E57-3558-8403-C73D4660DFAE}"/>
              </a:ext>
            </a:extLst>
          </p:cNvPr>
          <p:cNvSpPr txBox="1"/>
          <p:nvPr/>
        </p:nvSpPr>
        <p:spPr>
          <a:xfrm>
            <a:off x="1625861" y="2358864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Plan/Assess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AB53099-B04F-79E7-F1F3-806D7AF92B4E}"/>
              </a:ext>
            </a:extLst>
          </p:cNvPr>
          <p:cNvSpPr/>
          <p:nvPr/>
        </p:nvSpPr>
        <p:spPr>
          <a:xfrm>
            <a:off x="3060176" y="2333598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C230500-5916-428B-CC45-8560B4919BA4}"/>
              </a:ext>
            </a:extLst>
          </p:cNvPr>
          <p:cNvSpPr txBox="1"/>
          <p:nvPr/>
        </p:nvSpPr>
        <p:spPr>
          <a:xfrm>
            <a:off x="3104176" y="2358864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Architect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330AB59-9F2D-9700-B9E3-AD522E8834A1}"/>
              </a:ext>
            </a:extLst>
          </p:cNvPr>
          <p:cNvSpPr/>
          <p:nvPr/>
        </p:nvSpPr>
        <p:spPr>
          <a:xfrm>
            <a:off x="4538491" y="2333598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DD80DD1-5B65-7B32-6488-8107655F338D}"/>
              </a:ext>
            </a:extLst>
          </p:cNvPr>
          <p:cNvSpPr txBox="1"/>
          <p:nvPr/>
        </p:nvSpPr>
        <p:spPr>
          <a:xfrm>
            <a:off x="4582489" y="2358864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Configure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0AA09FB-40E0-0581-6DD4-F880740F1141}"/>
              </a:ext>
            </a:extLst>
          </p:cNvPr>
          <p:cNvSpPr/>
          <p:nvPr/>
        </p:nvSpPr>
        <p:spPr>
          <a:xfrm>
            <a:off x="6016805" y="2333598"/>
            <a:ext cx="2939030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8049BE8-01F8-F5EA-17EB-F51FFAA79AE2}"/>
              </a:ext>
            </a:extLst>
          </p:cNvPr>
          <p:cNvSpPr txBox="1"/>
          <p:nvPr/>
        </p:nvSpPr>
        <p:spPr>
          <a:xfrm>
            <a:off x="6060803" y="2358864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Operate · Monitor · Evolve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429E2B8-60D3-FC8C-00CC-C1039B37C806}"/>
              </a:ext>
            </a:extLst>
          </p:cNvPr>
          <p:cNvSpPr/>
          <p:nvPr/>
        </p:nvSpPr>
        <p:spPr>
          <a:xfrm>
            <a:off x="8973434" y="2333598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F87E926-9051-023A-EC86-21CFE6E6DEB6}"/>
              </a:ext>
            </a:extLst>
          </p:cNvPr>
          <p:cNvSpPr txBox="1"/>
          <p:nvPr/>
        </p:nvSpPr>
        <p:spPr>
          <a:xfrm>
            <a:off x="9017432" y="230500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FCD9AE9-A62B-39E6-79B2-4AED1559E8B9}"/>
              </a:ext>
            </a:extLst>
          </p:cNvPr>
          <p:cNvSpPr/>
          <p:nvPr/>
        </p:nvSpPr>
        <p:spPr>
          <a:xfrm>
            <a:off x="10451749" y="2333598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D79EE-72F6-B964-E58F-39F8BBCB50C1}"/>
              </a:ext>
            </a:extLst>
          </p:cNvPr>
          <p:cNvSpPr txBox="1"/>
          <p:nvPr/>
        </p:nvSpPr>
        <p:spPr>
          <a:xfrm>
            <a:off x="10495747" y="230500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Self-Optimise
24×7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E45A2FB3-D2DA-63F8-1417-76ACA8BEC8CB}"/>
              </a:ext>
            </a:extLst>
          </p:cNvPr>
          <p:cNvSpPr/>
          <p:nvPr/>
        </p:nvSpPr>
        <p:spPr>
          <a:xfrm>
            <a:off x="261938" y="260757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BDF5E8D-3CB9-BE19-79F6-733D627F67E8}"/>
              </a:ext>
            </a:extLst>
          </p:cNvPr>
          <p:cNvSpPr txBox="1"/>
          <p:nvPr/>
        </p:nvSpPr>
        <p:spPr>
          <a:xfrm>
            <a:off x="314736" y="2590406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Digital Brain
+ PVE (ITIL)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78F7F6B-E53F-094C-23CD-42307850DF3D}"/>
              </a:ext>
            </a:extLst>
          </p:cNvPr>
          <p:cNvSpPr/>
          <p:nvPr/>
        </p:nvSpPr>
        <p:spPr>
          <a:xfrm>
            <a:off x="1581862" y="2607572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BEF21DD-3339-67D7-B3D3-F7EF81EB1AC4}"/>
              </a:ext>
            </a:extLst>
          </p:cNvPr>
          <p:cNvSpPr txBox="1"/>
          <p:nvPr/>
        </p:nvSpPr>
        <p:spPr>
          <a:xfrm>
            <a:off x="1625861" y="258812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PVE Explore + DB Capture/Collect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5718C34B-7A76-151D-7278-A8B6D8A59C22}"/>
              </a:ext>
            </a:extLst>
          </p:cNvPr>
          <p:cNvSpPr/>
          <p:nvPr/>
        </p:nvSpPr>
        <p:spPr>
          <a:xfrm>
            <a:off x="3060176" y="2607572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540C30A-F2D8-3DCD-E298-2D4947E3E97C}"/>
              </a:ext>
            </a:extLst>
          </p:cNvPr>
          <p:cNvSpPr txBox="1"/>
          <p:nvPr/>
        </p:nvSpPr>
        <p:spPr>
          <a:xfrm>
            <a:off x="3104175" y="2588120"/>
            <a:ext cx="1266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Digital Brain
Setup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245F5CE-E6D0-EEC0-83B1-FE30E1F0DBD7}"/>
              </a:ext>
            </a:extLst>
          </p:cNvPr>
          <p:cNvSpPr/>
          <p:nvPr/>
        </p:nvSpPr>
        <p:spPr>
          <a:xfrm>
            <a:off x="6016806" y="2607572"/>
            <a:ext cx="5895659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A8DA2A64-14C1-C6FB-F6CA-E4DCBF6EC5E0}"/>
              </a:ext>
            </a:extLst>
          </p:cNvPr>
          <p:cNvSpPr txBox="1"/>
          <p:nvPr/>
        </p:nvSpPr>
        <p:spPr>
          <a:xfrm>
            <a:off x="6060804" y="2614742"/>
            <a:ext cx="580766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DB Continuous Enrichment + Agent-First ITIL Active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E49D25F-1423-B237-98E1-435F88A47894}"/>
              </a:ext>
            </a:extLst>
          </p:cNvPr>
          <p:cNvSpPr/>
          <p:nvPr/>
        </p:nvSpPr>
        <p:spPr>
          <a:xfrm>
            <a:off x="261938" y="288154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1699ECD-7B9A-9489-39CB-4E46DDA7F7CD}"/>
              </a:ext>
            </a:extLst>
          </p:cNvPr>
          <p:cNvSpPr txBox="1"/>
          <p:nvPr/>
        </p:nvSpPr>
        <p:spPr>
          <a:xfrm>
            <a:off x="314736" y="2864380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Agent Studio
(Build &amp; Scale)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EF87263-4DB5-125B-F052-1018E3E5CD98}"/>
              </a:ext>
            </a:extLst>
          </p:cNvPr>
          <p:cNvSpPr/>
          <p:nvPr/>
        </p:nvSpPr>
        <p:spPr>
          <a:xfrm>
            <a:off x="1581862" y="2881546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3D0EBEE-FEB6-D6DF-3A94-6D9BE6D2C5EF}"/>
              </a:ext>
            </a:extLst>
          </p:cNvPr>
          <p:cNvSpPr txBox="1"/>
          <p:nvPr/>
        </p:nvSpPr>
        <p:spPr>
          <a:xfrm>
            <a:off x="1625861" y="2924248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Plan/Assess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C3F37AB-037D-8D12-55B1-C451E6CC5A98}"/>
              </a:ext>
            </a:extLst>
          </p:cNvPr>
          <p:cNvSpPr/>
          <p:nvPr/>
        </p:nvSpPr>
        <p:spPr>
          <a:xfrm>
            <a:off x="3060176" y="2881546"/>
            <a:ext cx="2939030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02F7E14-B2CB-C097-6CBF-81E89BB4C19B}"/>
              </a:ext>
            </a:extLst>
          </p:cNvPr>
          <p:cNvSpPr txBox="1"/>
          <p:nvPr/>
        </p:nvSpPr>
        <p:spPr>
          <a:xfrm>
            <a:off x="3104175" y="2924248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Setup/Build/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Configure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298DC770-138E-C0F2-1720-4E56DACAADB9}"/>
              </a:ext>
            </a:extLst>
          </p:cNvPr>
          <p:cNvSpPr/>
          <p:nvPr/>
        </p:nvSpPr>
        <p:spPr>
          <a:xfrm>
            <a:off x="6016805" y="2881546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6FA93A3-F365-7FD2-83BA-DCC03E532224}"/>
              </a:ext>
            </a:extLst>
          </p:cNvPr>
          <p:cNvSpPr txBox="1"/>
          <p:nvPr/>
        </p:nvSpPr>
        <p:spPr>
          <a:xfrm>
            <a:off x="4573689" y="287038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Deploy ITSM+TDLC+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AIOps Agents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3B400D2F-D92C-16DE-0C4D-54AB6B1446B1}"/>
              </a:ext>
            </a:extLst>
          </p:cNvPr>
          <p:cNvSpPr/>
          <p:nvPr/>
        </p:nvSpPr>
        <p:spPr>
          <a:xfrm>
            <a:off x="7495119" y="2881546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DF9EF35-BBF2-252E-0081-54589B40500A}"/>
              </a:ext>
            </a:extLst>
          </p:cNvPr>
          <p:cNvSpPr txBox="1"/>
          <p:nvPr/>
        </p:nvSpPr>
        <p:spPr>
          <a:xfrm>
            <a:off x="6069603" y="287038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Domain Specific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B464A656-F372-5FBA-7ABB-FB147485B7A4}"/>
              </a:ext>
            </a:extLst>
          </p:cNvPr>
          <p:cNvSpPr/>
          <p:nvPr/>
        </p:nvSpPr>
        <p:spPr>
          <a:xfrm>
            <a:off x="8973434" y="2881546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2C8B60D-92BE-D59D-1AE4-5F5F63D74354}"/>
              </a:ext>
            </a:extLst>
          </p:cNvPr>
          <p:cNvSpPr txBox="1"/>
          <p:nvPr/>
        </p:nvSpPr>
        <p:spPr>
          <a:xfrm>
            <a:off x="9017432" y="287038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FF54A18-5E70-71E6-D57D-D58AD467D322}"/>
              </a:ext>
            </a:extLst>
          </p:cNvPr>
          <p:cNvSpPr/>
          <p:nvPr/>
        </p:nvSpPr>
        <p:spPr>
          <a:xfrm>
            <a:off x="10451749" y="2881546"/>
            <a:ext cx="1460716" cy="265412"/>
          </a:xfrm>
          <a:prstGeom prst="rect">
            <a:avLst/>
          </a:prstGeom>
          <a:solidFill>
            <a:srgbClr val="EEF2FF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FF54C65-1527-0EC9-FFF5-50F19F07B342}"/>
              </a:ext>
            </a:extLst>
          </p:cNvPr>
          <p:cNvSpPr txBox="1"/>
          <p:nvPr/>
        </p:nvSpPr>
        <p:spPr>
          <a:xfrm>
            <a:off x="10495747" y="2898671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Factory Scale · On-demand Agent Provisioning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A49A619-ED5E-B08F-94CA-B569496C5990}"/>
              </a:ext>
            </a:extLst>
          </p:cNvPr>
          <p:cNvSpPr/>
          <p:nvPr/>
        </p:nvSpPr>
        <p:spPr>
          <a:xfrm>
            <a:off x="261938" y="3326753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E246AE1-FAA3-32C7-AF87-53EF0309E82C}"/>
              </a:ext>
            </a:extLst>
          </p:cNvPr>
          <p:cNvSpPr txBox="1"/>
          <p:nvPr/>
        </p:nvSpPr>
        <p:spPr>
          <a:xfrm>
            <a:off x="314736" y="3309588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Knowledge
Journey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004670D5-7F7C-4FCE-CAFE-E89ABEBF237C}"/>
              </a:ext>
            </a:extLst>
          </p:cNvPr>
          <p:cNvSpPr/>
          <p:nvPr/>
        </p:nvSpPr>
        <p:spPr>
          <a:xfrm>
            <a:off x="1581862" y="3326753"/>
            <a:ext cx="1460716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7390317-89E2-19BB-57DB-F479BC1A91A8}"/>
              </a:ext>
            </a:extLst>
          </p:cNvPr>
          <p:cNvSpPr txBox="1"/>
          <p:nvPr/>
        </p:nvSpPr>
        <p:spPr>
          <a:xfrm>
            <a:off x="1625861" y="331789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Joint Planning + Gap Assessment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AD854A7-0B8C-4B23-102E-CA792A7B845C}"/>
              </a:ext>
            </a:extLst>
          </p:cNvPr>
          <p:cNvSpPr/>
          <p:nvPr/>
        </p:nvSpPr>
        <p:spPr>
          <a:xfrm>
            <a:off x="3060176" y="332675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BAD7A34A-3E74-F9C6-BE9E-A3B015A2EC70}"/>
              </a:ext>
            </a:extLst>
          </p:cNvPr>
          <p:cNvSpPr txBox="1"/>
          <p:nvPr/>
        </p:nvSpPr>
        <p:spPr>
          <a:xfrm>
            <a:off x="3104175" y="3368262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Knowledge Ingestion + DB Gap-Fill KT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A11F1832-78E7-AD63-04BC-7195DE50267B}"/>
              </a:ext>
            </a:extLst>
          </p:cNvPr>
          <p:cNvSpPr/>
          <p:nvPr/>
        </p:nvSpPr>
        <p:spPr>
          <a:xfrm>
            <a:off x="6016805" y="332675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C9EDB80-F6E6-61FE-E80E-2CF07F83567B}"/>
              </a:ext>
            </a:extLst>
          </p:cNvPr>
          <p:cNvSpPr txBox="1"/>
          <p:nvPr/>
        </p:nvSpPr>
        <p:spPr>
          <a:xfrm>
            <a:off x="6060803" y="3368262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Enrichment + Simulation Ongoing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D54FFF10-21F5-D8CA-FFFB-EA52F9043443}"/>
              </a:ext>
            </a:extLst>
          </p:cNvPr>
          <p:cNvSpPr/>
          <p:nvPr/>
        </p:nvSpPr>
        <p:spPr>
          <a:xfrm>
            <a:off x="8973434" y="332675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82FA088-0064-96FF-D230-2AF7715BE0F4}"/>
              </a:ext>
            </a:extLst>
          </p:cNvPr>
          <p:cNvSpPr txBox="1"/>
          <p:nvPr/>
        </p:nvSpPr>
        <p:spPr>
          <a:xfrm>
            <a:off x="9017431" y="3368262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Enrichment · Autonomous KB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93D1090-442B-7180-01AF-13B8A2BB28FF}"/>
              </a:ext>
            </a:extLst>
          </p:cNvPr>
          <p:cNvSpPr/>
          <p:nvPr/>
        </p:nvSpPr>
        <p:spPr>
          <a:xfrm>
            <a:off x="261938" y="3771961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E6F442BE-891D-42F1-A559-904E80B5C9C8}"/>
              </a:ext>
            </a:extLst>
          </p:cNvPr>
          <p:cNvSpPr txBox="1"/>
          <p:nvPr/>
        </p:nvSpPr>
        <p:spPr>
          <a:xfrm>
            <a:off x="314736" y="3770035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VP1
Brilliant Basics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F97A71AE-D798-D241-5390-C5C0FE73107E}"/>
              </a:ext>
            </a:extLst>
          </p:cNvPr>
          <p:cNvSpPr/>
          <p:nvPr/>
        </p:nvSpPr>
        <p:spPr>
          <a:xfrm>
            <a:off x="1581862" y="377196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9012FA2-66F9-AB40-86FE-7A42DBF1A8AC}"/>
              </a:ext>
            </a:extLst>
          </p:cNvPr>
          <p:cNvSpPr txBox="1"/>
          <p:nvPr/>
        </p:nvSpPr>
        <p:spPr>
          <a:xfrm>
            <a:off x="1625861" y="37890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Gap
Assessment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16359D68-B930-3D65-EC7F-946D9A544B24}"/>
              </a:ext>
            </a:extLst>
          </p:cNvPr>
          <p:cNvSpPr/>
          <p:nvPr/>
        </p:nvSpPr>
        <p:spPr>
          <a:xfrm>
            <a:off x="3060176" y="3771961"/>
            <a:ext cx="2939030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D89EA3F-C913-A23A-67EB-289A5B2BE937}"/>
              </a:ext>
            </a:extLst>
          </p:cNvPr>
          <p:cNvSpPr txBox="1"/>
          <p:nvPr/>
        </p:nvSpPr>
        <p:spPr>
          <a:xfrm>
            <a:off x="3104175" y="3789085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IaC+Config Setup
+SRE Deploy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9E4DDBA-E522-40AA-5CFE-8E7BBD157AF6}"/>
              </a:ext>
            </a:extLst>
          </p:cNvPr>
          <p:cNvSpPr/>
          <p:nvPr/>
        </p:nvSpPr>
        <p:spPr>
          <a:xfrm>
            <a:off x="6016805" y="377196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A304A93-CF6E-1FE4-E0F8-8B2F53CA17CE}"/>
              </a:ext>
            </a:extLst>
          </p:cNvPr>
          <p:cNvSpPr txBox="1"/>
          <p:nvPr/>
        </p:nvSpPr>
        <p:spPr>
          <a:xfrm>
            <a:off x="6060803" y="37890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Patching
+SRE Active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B99BF99A-F9AB-9A4B-EF35-31686036E93F}"/>
              </a:ext>
            </a:extLst>
          </p:cNvPr>
          <p:cNvSpPr/>
          <p:nvPr/>
        </p:nvSpPr>
        <p:spPr>
          <a:xfrm>
            <a:off x="7495119" y="377196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3E1FAAC6-15F8-3455-E3A4-69AD9A81FA78}"/>
              </a:ext>
            </a:extLst>
          </p:cNvPr>
          <p:cNvSpPr txBox="1"/>
          <p:nvPr/>
        </p:nvSpPr>
        <p:spPr>
          <a:xfrm>
            <a:off x="7539118" y="37890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Self-Healing Infra
+Drift Detection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3A118834-9BB3-9673-E49F-D0AC82D685FC}"/>
              </a:ext>
            </a:extLst>
          </p:cNvPr>
          <p:cNvSpPr/>
          <p:nvPr/>
        </p:nvSpPr>
        <p:spPr>
          <a:xfrm>
            <a:off x="8973434" y="377196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AB48292E-D8A4-158A-15F3-464057D0179C}"/>
              </a:ext>
            </a:extLst>
          </p:cNvPr>
          <p:cNvSpPr txBox="1"/>
          <p:nvPr/>
        </p:nvSpPr>
        <p:spPr>
          <a:xfrm>
            <a:off x="9017432" y="37890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Zero-Touch Ops
+Proactive Remediation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1525BE9A-F3ED-182E-AE29-A28A61369E31}"/>
              </a:ext>
            </a:extLst>
          </p:cNvPr>
          <p:cNvSpPr/>
          <p:nvPr/>
        </p:nvSpPr>
        <p:spPr>
          <a:xfrm>
            <a:off x="10451749" y="377196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050DBA5-1126-3158-8910-0D79C5AAAE13}"/>
              </a:ext>
            </a:extLst>
          </p:cNvPr>
          <p:cNvSpPr txBox="1"/>
          <p:nvPr/>
        </p:nvSpPr>
        <p:spPr>
          <a:xfrm>
            <a:off x="10495747" y="37890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Resilience
+Self-Healing 24×7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0A400675-2A6B-E401-1F7F-04D910CB4A5B}"/>
              </a:ext>
            </a:extLst>
          </p:cNvPr>
          <p:cNvSpPr/>
          <p:nvPr/>
        </p:nvSpPr>
        <p:spPr>
          <a:xfrm>
            <a:off x="261938" y="4045935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196334AF-148F-1DB6-7650-507DD813A634}"/>
              </a:ext>
            </a:extLst>
          </p:cNvPr>
          <p:cNvSpPr txBox="1"/>
          <p:nvPr/>
        </p:nvSpPr>
        <p:spPr>
          <a:xfrm>
            <a:off x="314736" y="4044009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VP2
Agentic AI Ops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E8F6F20-803D-C440-6608-18B1041EDDE0}"/>
              </a:ext>
            </a:extLst>
          </p:cNvPr>
          <p:cNvSpPr/>
          <p:nvPr/>
        </p:nvSpPr>
        <p:spPr>
          <a:xfrm>
            <a:off x="1581862" y="4045935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60BA7B85-A4AD-7D1B-0213-617E88544BDD}"/>
              </a:ext>
            </a:extLst>
          </p:cNvPr>
          <p:cNvSpPr txBox="1"/>
          <p:nvPr/>
        </p:nvSpPr>
        <p:spPr>
          <a:xfrm>
            <a:off x="1625861" y="406305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Foundation Build
· Brilliant Basics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2A9D27C3-9AFA-847E-09CA-F6D7D5F7571B}"/>
              </a:ext>
            </a:extLst>
          </p:cNvPr>
          <p:cNvSpPr/>
          <p:nvPr/>
        </p:nvSpPr>
        <p:spPr>
          <a:xfrm>
            <a:off x="3060176" y="4045935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B6E5D58-F39C-802E-F4E7-F05259A5007A}"/>
              </a:ext>
            </a:extLst>
          </p:cNvPr>
          <p:cNvSpPr txBox="1"/>
          <p:nvPr/>
        </p:nvSpPr>
        <p:spPr>
          <a:xfrm>
            <a:off x="3104175" y="4063059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AI-Assisted (L2)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Incident Automation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, Deploy AIO Ops agents 80% of Ticket volumetrics</a:t>
            </a:r>
            <a:endParaRPr sz="700">
              <a:solidFill>
                <a:srgbClr val="1E293B"/>
              </a:solidFill>
              <a:latin typeface="Graphik Regular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8048E2BC-9E2A-601F-CE5F-6D22702490F5}"/>
              </a:ext>
            </a:extLst>
          </p:cNvPr>
          <p:cNvSpPr/>
          <p:nvPr/>
        </p:nvSpPr>
        <p:spPr>
          <a:xfrm>
            <a:off x="6016805" y="4045935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6FDFEE38-69FA-13BF-D7AF-8AB704397B58}"/>
              </a:ext>
            </a:extLst>
          </p:cNvPr>
          <p:cNvSpPr txBox="1"/>
          <p:nvPr/>
        </p:nvSpPr>
        <p:spPr>
          <a:xfrm>
            <a:off x="6060803" y="406305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AI-Augmented (L3)
Change+Problem Mgmt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1355F3BF-8E1E-1BE0-9255-9F7A39C47498}"/>
              </a:ext>
            </a:extLst>
          </p:cNvPr>
          <p:cNvSpPr/>
          <p:nvPr/>
        </p:nvSpPr>
        <p:spPr>
          <a:xfrm>
            <a:off x="7495119" y="4045935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22C759EF-43EA-6941-9E9C-4436AB7BF206}"/>
              </a:ext>
            </a:extLst>
          </p:cNvPr>
          <p:cNvSpPr txBox="1"/>
          <p:nvPr/>
        </p:nvSpPr>
        <p:spPr>
          <a:xfrm>
            <a:off x="7539118" y="406305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Semi-Auto (L4)
Predictive+Preventive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D293B447-CBCE-0E1E-C8EC-383B57A7E726}"/>
              </a:ext>
            </a:extLst>
          </p:cNvPr>
          <p:cNvSpPr/>
          <p:nvPr/>
        </p:nvSpPr>
        <p:spPr>
          <a:xfrm>
            <a:off x="8973434" y="4045935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0AD4BD89-E145-D2C7-B618-886BF4E7EEDE}"/>
              </a:ext>
            </a:extLst>
          </p:cNvPr>
          <p:cNvSpPr txBox="1"/>
          <p:nvPr/>
        </p:nvSpPr>
        <p:spPr>
          <a:xfrm>
            <a:off x="9017431" y="4063059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(L5)
Zero-Touch AIOps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FE618-77A0-EFBE-8FB9-053664E79AEC}"/>
              </a:ext>
            </a:extLst>
          </p:cNvPr>
          <p:cNvSpPr/>
          <p:nvPr/>
        </p:nvSpPr>
        <p:spPr>
          <a:xfrm>
            <a:off x="261938" y="4319908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C8B05A27-9DA3-BA22-AEBC-07C0E61716C1}"/>
              </a:ext>
            </a:extLst>
          </p:cNvPr>
          <p:cNvSpPr txBox="1"/>
          <p:nvPr/>
        </p:nvSpPr>
        <p:spPr>
          <a:xfrm>
            <a:off x="314736" y="4317983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VP3
AI Native SDLC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59124E48-3A5A-B904-0D6B-DDB68BF7F8EE}"/>
              </a:ext>
            </a:extLst>
          </p:cNvPr>
          <p:cNvSpPr/>
          <p:nvPr/>
        </p:nvSpPr>
        <p:spPr>
          <a:xfrm>
            <a:off x="1581862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1A2D603D-9094-03B2-5EE0-CE9567FE3575}"/>
              </a:ext>
            </a:extLst>
          </p:cNvPr>
          <p:cNvSpPr txBox="1"/>
          <p:nvPr/>
        </p:nvSpPr>
        <p:spPr>
          <a:xfrm>
            <a:off x="1625861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 Toolchain+
Codebase Indexing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2981771-DFF7-D424-0192-590944099066}"/>
              </a:ext>
            </a:extLst>
          </p:cNvPr>
          <p:cNvSpPr/>
          <p:nvPr/>
        </p:nvSpPr>
        <p:spPr>
          <a:xfrm>
            <a:off x="3060176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2FBDA15F-CDC5-AF5A-2B51-40AFE967A199}"/>
              </a:ext>
            </a:extLst>
          </p:cNvPr>
          <p:cNvSpPr txBox="1"/>
          <p:nvPr/>
        </p:nvSpPr>
        <p:spPr>
          <a:xfrm>
            <a:off x="3104176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Copilot-First Dev
+AI Test </a:t>
            </a:r>
            <a:r>
              <a:rPr lang="en-US" sz="700" err="1">
                <a:solidFill>
                  <a:srgbClr val="1E293B"/>
                </a:solidFill>
                <a:latin typeface="Graphik Regular"/>
              </a:rPr>
              <a:t>Gen+CI</a:t>
            </a:r>
            <a:r>
              <a:rPr sz="700">
                <a:solidFill>
                  <a:srgbClr val="1E293B"/>
                </a:solidFill>
                <a:latin typeface="Graphik Regular"/>
              </a:rPr>
              <a:t>/CD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41BF70D9-3928-B9E3-FA32-849632025F6F}"/>
              </a:ext>
            </a:extLst>
          </p:cNvPr>
          <p:cNvSpPr/>
          <p:nvPr/>
        </p:nvSpPr>
        <p:spPr>
          <a:xfrm>
            <a:off x="4538491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100E25AD-9E0C-FA30-507A-F0E588DE584E}"/>
              </a:ext>
            </a:extLst>
          </p:cNvPr>
          <p:cNvSpPr txBox="1"/>
          <p:nvPr/>
        </p:nvSpPr>
        <p:spPr>
          <a:xfrm>
            <a:off x="4582489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1.5× Velocity
+AI Agents Pilot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A73859A6-85C9-607D-C7B0-04A49FCCF3F7}"/>
              </a:ext>
            </a:extLst>
          </p:cNvPr>
          <p:cNvSpPr/>
          <p:nvPr/>
        </p:nvSpPr>
        <p:spPr>
          <a:xfrm>
            <a:off x="6016805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BDF33EC-BC7A-3FEE-D02B-DCDAC2A6469B}"/>
              </a:ext>
            </a:extLst>
          </p:cNvPr>
          <p:cNvSpPr txBox="1"/>
          <p:nvPr/>
        </p:nvSpPr>
        <p:spPr>
          <a:xfrm>
            <a:off x="6060803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Code Agents
+Auto QA · 3-4×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8FD8B93D-B7A1-C1F7-6732-3E0468633169}"/>
              </a:ext>
            </a:extLst>
          </p:cNvPr>
          <p:cNvSpPr/>
          <p:nvPr/>
        </p:nvSpPr>
        <p:spPr>
          <a:xfrm>
            <a:off x="7495119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76BEC01-6F07-ECFF-C7F2-B2A2F8CD02A8}"/>
              </a:ext>
            </a:extLst>
          </p:cNvPr>
          <p:cNvSpPr txBox="1"/>
          <p:nvPr/>
        </p:nvSpPr>
        <p:spPr>
          <a:xfrm>
            <a:off x="7539118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Agentic Squads
+Sprint Automation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C81A8194-5CE3-AA47-539A-6A4C4105367A}"/>
              </a:ext>
            </a:extLst>
          </p:cNvPr>
          <p:cNvSpPr/>
          <p:nvPr/>
        </p:nvSpPr>
        <p:spPr>
          <a:xfrm>
            <a:off x="8973434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A447A7E4-9A77-AC78-C965-70A2F109E4D1}"/>
              </a:ext>
            </a:extLst>
          </p:cNvPr>
          <p:cNvSpPr txBox="1"/>
          <p:nvPr/>
        </p:nvSpPr>
        <p:spPr>
          <a:xfrm>
            <a:off x="9017432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Semi-Auto 5-6×
Sprint Orchestration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CEBF4E55-BD9F-BF0E-3468-463CC11732A4}"/>
              </a:ext>
            </a:extLst>
          </p:cNvPr>
          <p:cNvSpPr/>
          <p:nvPr/>
        </p:nvSpPr>
        <p:spPr>
          <a:xfrm>
            <a:off x="10451749" y="431990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DF2FC5A7-4F31-FCA7-19CD-75698975384F}"/>
              </a:ext>
            </a:extLst>
          </p:cNvPr>
          <p:cNvSpPr txBox="1"/>
          <p:nvPr/>
        </p:nvSpPr>
        <p:spPr>
          <a:xfrm>
            <a:off x="10495747" y="433703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Fully Auto
7-10× Productivity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31922809-B7BE-70C0-82E5-DDA7A8EA9DA5}"/>
              </a:ext>
            </a:extLst>
          </p:cNvPr>
          <p:cNvSpPr/>
          <p:nvPr/>
        </p:nvSpPr>
        <p:spPr>
          <a:xfrm>
            <a:off x="261938" y="4593883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DFA6DE15-87E8-711B-82A1-07C1EB01A685}"/>
              </a:ext>
            </a:extLst>
          </p:cNvPr>
          <p:cNvSpPr txBox="1"/>
          <p:nvPr/>
        </p:nvSpPr>
        <p:spPr>
          <a:xfrm>
            <a:off x="314736" y="4591957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VP4
Tech Modernisation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120222D-E4C6-42F8-ED58-FEEF89E168E9}"/>
              </a:ext>
            </a:extLst>
          </p:cNvPr>
          <p:cNvSpPr/>
          <p:nvPr/>
        </p:nvSpPr>
        <p:spPr>
          <a:xfrm>
            <a:off x="1581862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1DFECAC-3634-9750-EC8C-6E3C6F379B7E}"/>
              </a:ext>
            </a:extLst>
          </p:cNvPr>
          <p:cNvSpPr txBox="1"/>
          <p:nvPr/>
        </p:nvSpPr>
        <p:spPr>
          <a:xfrm>
            <a:off x="1625861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Tech Debt &amp;
APR Assessment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71812062-255D-0A14-4110-F49417377C43}"/>
              </a:ext>
            </a:extLst>
          </p:cNvPr>
          <p:cNvSpPr/>
          <p:nvPr/>
        </p:nvSpPr>
        <p:spPr>
          <a:xfrm>
            <a:off x="3060176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A03D3C2-090B-EFBE-3B84-0B388D20D4A4}"/>
              </a:ext>
            </a:extLst>
          </p:cNvPr>
          <p:cNvSpPr txBox="1"/>
          <p:nvPr/>
        </p:nvSpPr>
        <p:spPr>
          <a:xfrm>
            <a:off x="3104176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Modernization
Roadmap+Plan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0AE374FE-4D00-2323-E760-8455F7A313C0}"/>
              </a:ext>
            </a:extLst>
          </p:cNvPr>
          <p:cNvSpPr/>
          <p:nvPr/>
        </p:nvSpPr>
        <p:spPr>
          <a:xfrm>
            <a:off x="4538491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3289967-C056-265F-90FB-8F7CEBFFA953}"/>
              </a:ext>
            </a:extLst>
          </p:cNvPr>
          <p:cNvSpPr txBox="1"/>
          <p:nvPr/>
        </p:nvSpPr>
        <p:spPr>
          <a:xfrm>
            <a:off x="4582489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Pilot
Modernization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7EAD5445-3468-7C7B-C259-88B6FC87A704}"/>
              </a:ext>
            </a:extLst>
          </p:cNvPr>
          <p:cNvSpPr/>
          <p:nvPr/>
        </p:nvSpPr>
        <p:spPr>
          <a:xfrm>
            <a:off x="6016805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A4C52186-3995-EE9B-03CA-A4A5162CB147}"/>
              </a:ext>
            </a:extLst>
          </p:cNvPr>
          <p:cNvSpPr txBox="1"/>
          <p:nvPr/>
        </p:nvSpPr>
        <p:spPr>
          <a:xfrm>
            <a:off x="6060803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APR Execution
+Cloud Migration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3BA1C52D-72F0-9E27-F20C-89A138D66E69}"/>
              </a:ext>
            </a:extLst>
          </p:cNvPr>
          <p:cNvSpPr/>
          <p:nvPr/>
        </p:nvSpPr>
        <p:spPr>
          <a:xfrm>
            <a:off x="7495119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0A2CBC0E-032A-03E6-D6D8-22A41AA119B7}"/>
              </a:ext>
            </a:extLst>
          </p:cNvPr>
          <p:cNvSpPr txBox="1"/>
          <p:nvPr/>
        </p:nvSpPr>
        <p:spPr>
          <a:xfrm>
            <a:off x="7539118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Agentic-Led
Modernization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8D132F6C-F43F-F6B1-5E65-F72C3C669D04}"/>
              </a:ext>
            </a:extLst>
          </p:cNvPr>
          <p:cNvSpPr/>
          <p:nvPr/>
        </p:nvSpPr>
        <p:spPr>
          <a:xfrm>
            <a:off x="8973434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A4D2CC8-A019-7E4F-5F72-BA1565EB4CBB}"/>
              </a:ext>
            </a:extLst>
          </p:cNvPr>
          <p:cNvSpPr txBox="1"/>
          <p:nvPr/>
        </p:nvSpPr>
        <p:spPr>
          <a:xfrm>
            <a:off x="9017432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Tech
Stack Evolution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0626C813-5FF6-8F01-DB5C-3DA835849EF6}"/>
              </a:ext>
            </a:extLst>
          </p:cNvPr>
          <p:cNvSpPr/>
          <p:nvPr/>
        </p:nvSpPr>
        <p:spPr>
          <a:xfrm>
            <a:off x="10451749" y="4593883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46E94D65-9441-1D74-1A14-612DF0AB9783}"/>
              </a:ext>
            </a:extLst>
          </p:cNvPr>
          <p:cNvSpPr txBox="1"/>
          <p:nvPr/>
        </p:nvSpPr>
        <p:spPr>
          <a:xfrm>
            <a:off x="10495747" y="461100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
Modernization+APR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7A9161EE-A801-385E-52F6-D8778F5BD39A}"/>
              </a:ext>
            </a:extLst>
          </p:cNvPr>
          <p:cNvSpPr/>
          <p:nvPr/>
        </p:nvSpPr>
        <p:spPr>
          <a:xfrm>
            <a:off x="261938" y="5039090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AB7B0B9D-774A-59A0-1936-2C21713304CA}"/>
              </a:ext>
            </a:extLst>
          </p:cNvPr>
          <p:cNvSpPr txBox="1"/>
          <p:nvPr/>
        </p:nvSpPr>
        <p:spPr>
          <a:xfrm>
            <a:off x="314736" y="5040975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Operating Model
+ BPR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3A200844-E8CC-CD25-266E-D4698E1A8E22}"/>
              </a:ext>
            </a:extLst>
          </p:cNvPr>
          <p:cNvSpPr/>
          <p:nvPr/>
        </p:nvSpPr>
        <p:spPr>
          <a:xfrm>
            <a:off x="1581862" y="5039090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B262C4E3-68E2-B59E-405C-D07D34CC068D}"/>
              </a:ext>
            </a:extLst>
          </p:cNvPr>
          <p:cNvSpPr txBox="1"/>
          <p:nvPr/>
        </p:nvSpPr>
        <p:spPr>
          <a:xfrm>
            <a:off x="1625861" y="505450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Strategy &amp;
Planning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C25A1C39-5639-0F6E-2380-8061CED787F7}"/>
              </a:ext>
            </a:extLst>
          </p:cNvPr>
          <p:cNvSpPr/>
          <p:nvPr/>
        </p:nvSpPr>
        <p:spPr>
          <a:xfrm>
            <a:off x="3060176" y="5039090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DEC334B6-1C26-E378-FD50-1EED15FF1791}"/>
              </a:ext>
            </a:extLst>
          </p:cNvPr>
          <p:cNvSpPr txBox="1"/>
          <p:nvPr/>
        </p:nvSpPr>
        <p:spPr>
          <a:xfrm>
            <a:off x="3104176" y="501733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Interaction
Model Design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5416F1E7-A206-C96A-0834-BC0681DA63C9}"/>
              </a:ext>
            </a:extLst>
          </p:cNvPr>
          <p:cNvSpPr/>
          <p:nvPr/>
        </p:nvSpPr>
        <p:spPr>
          <a:xfrm>
            <a:off x="4538491" y="5039090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820A416A-E575-183D-1754-1289B3EE89E6}"/>
              </a:ext>
            </a:extLst>
          </p:cNvPr>
          <p:cNvSpPr txBox="1"/>
          <p:nvPr/>
        </p:nvSpPr>
        <p:spPr>
          <a:xfrm>
            <a:off x="4582489" y="501733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Communication
&amp; Training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436D3334-3B2A-A890-F01D-1B353CC0D9C5}"/>
              </a:ext>
            </a:extLst>
          </p:cNvPr>
          <p:cNvSpPr/>
          <p:nvPr/>
        </p:nvSpPr>
        <p:spPr>
          <a:xfrm>
            <a:off x="6016805" y="5039090"/>
            <a:ext cx="2939030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2A2FD4A0-B89B-94DB-7D5D-64A895217984}"/>
              </a:ext>
            </a:extLst>
          </p:cNvPr>
          <p:cNvSpPr txBox="1"/>
          <p:nvPr/>
        </p:nvSpPr>
        <p:spPr>
          <a:xfrm>
            <a:off x="6060803" y="5017339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Implementation+BPR
+Business KPI Monitoring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6D6B646E-3140-7C99-9CAC-39B326C39168}"/>
              </a:ext>
            </a:extLst>
          </p:cNvPr>
          <p:cNvSpPr/>
          <p:nvPr/>
        </p:nvSpPr>
        <p:spPr>
          <a:xfrm>
            <a:off x="8973434" y="5039090"/>
            <a:ext cx="2939030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ECAD388E-D46E-CDAA-CBB7-BC5ABEB48376}"/>
              </a:ext>
            </a:extLst>
          </p:cNvPr>
          <p:cNvSpPr txBox="1"/>
          <p:nvPr/>
        </p:nvSpPr>
        <p:spPr>
          <a:xfrm>
            <a:off x="9017431" y="5017339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BPR · Value Chain Optimization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3F04D84-9361-28BB-13DE-A91D333F50F3}"/>
              </a:ext>
            </a:extLst>
          </p:cNvPr>
          <p:cNvSpPr/>
          <p:nvPr/>
        </p:nvSpPr>
        <p:spPr>
          <a:xfrm>
            <a:off x="261938" y="5313064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063D7CA5-65A7-38A9-5D93-4AD2EE336B42}"/>
              </a:ext>
            </a:extLst>
          </p:cNvPr>
          <p:cNvSpPr txBox="1"/>
          <p:nvPr/>
        </p:nvSpPr>
        <p:spPr>
          <a:xfrm>
            <a:off x="314736" y="5314948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 b="1">
                <a:solidFill>
                  <a:srgbClr val="7500C0"/>
                </a:solidFill>
                <a:latin typeface="Graphik Regular"/>
              </a:rPr>
              <a:t>Work </a:t>
            </a:r>
            <a:r>
              <a:rPr lang="en-US" sz="700" b="1" err="1">
                <a:solidFill>
                  <a:srgbClr val="7500C0"/>
                </a:solidFill>
                <a:latin typeface="Graphik Regular"/>
              </a:rPr>
              <a:t>ForceTransformation</a:t>
            </a:r>
            <a:endParaRPr lang="en-US" sz="700" b="1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FD81E7FA-58C2-3322-871A-6D0444DAFDF6}"/>
              </a:ext>
            </a:extLst>
          </p:cNvPr>
          <p:cNvSpPr/>
          <p:nvPr/>
        </p:nvSpPr>
        <p:spPr>
          <a:xfrm>
            <a:off x="1581862" y="5313064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D2ABAF79-C98F-735C-9CDC-E76CD2D51CAA}"/>
              </a:ext>
            </a:extLst>
          </p:cNvPr>
          <p:cNvSpPr txBox="1"/>
          <p:nvPr/>
        </p:nvSpPr>
        <p:spPr>
          <a:xfrm>
            <a:off x="1625861" y="5330188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Strategy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32556000-08E1-4770-E0AE-C40CDF3FCE09}"/>
              </a:ext>
            </a:extLst>
          </p:cNvPr>
          <p:cNvSpPr/>
          <p:nvPr/>
        </p:nvSpPr>
        <p:spPr>
          <a:xfrm>
            <a:off x="3060176" y="5313064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2F870299-D1CA-22E7-F7EB-C5F76D7451EB}"/>
              </a:ext>
            </a:extLst>
          </p:cNvPr>
          <p:cNvSpPr txBox="1"/>
          <p:nvPr/>
        </p:nvSpPr>
        <p:spPr>
          <a:xfrm>
            <a:off x="3104176" y="5291312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Communication
&amp; Engagement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DA680A1F-B751-DF9C-DC64-6C91088987E4}"/>
              </a:ext>
            </a:extLst>
          </p:cNvPr>
          <p:cNvSpPr/>
          <p:nvPr/>
        </p:nvSpPr>
        <p:spPr>
          <a:xfrm>
            <a:off x="4538491" y="5313064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5554F0D0-563B-10F9-A1A0-5AF76A7E20A1}"/>
              </a:ext>
            </a:extLst>
          </p:cNvPr>
          <p:cNvSpPr txBox="1"/>
          <p:nvPr/>
        </p:nvSpPr>
        <p:spPr>
          <a:xfrm>
            <a:off x="4582489" y="5291312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Training &amp;
Capability</a:t>
            </a: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E9C39268-6875-BFBD-6820-9F1EFDB71DB3}"/>
              </a:ext>
            </a:extLst>
          </p:cNvPr>
          <p:cNvSpPr/>
          <p:nvPr/>
        </p:nvSpPr>
        <p:spPr>
          <a:xfrm>
            <a:off x="6016805" y="5313064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2AD67D21-AA9B-2859-D587-33995551EFC5}"/>
              </a:ext>
            </a:extLst>
          </p:cNvPr>
          <p:cNvSpPr txBox="1"/>
          <p:nvPr/>
        </p:nvSpPr>
        <p:spPr>
          <a:xfrm>
            <a:off x="6060803" y="5291312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Implementation
&amp; Support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DDFF5089-E852-D4F4-8A4D-2F32E17DEED8}"/>
              </a:ext>
            </a:extLst>
          </p:cNvPr>
          <p:cNvSpPr/>
          <p:nvPr/>
        </p:nvSpPr>
        <p:spPr>
          <a:xfrm>
            <a:off x="7495119" y="5313064"/>
            <a:ext cx="1460716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323A9D2-B06D-9223-806D-B62920352789}"/>
              </a:ext>
            </a:extLst>
          </p:cNvPr>
          <p:cNvSpPr txBox="1"/>
          <p:nvPr/>
        </p:nvSpPr>
        <p:spPr>
          <a:xfrm>
            <a:off x="7539118" y="5291312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Sustainment &amp;
Reinforcement</a:t>
            </a: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14130134-E1B2-9D1E-A44D-C11F90DA403B}"/>
              </a:ext>
            </a:extLst>
          </p:cNvPr>
          <p:cNvSpPr/>
          <p:nvPr/>
        </p:nvSpPr>
        <p:spPr>
          <a:xfrm>
            <a:off x="8973434" y="5313064"/>
            <a:ext cx="2939030" cy="265412"/>
          </a:xfrm>
          <a:prstGeom prst="rect">
            <a:avLst/>
          </a:prstGeom>
          <a:solidFill>
            <a:srgbClr val="FEF9E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8DE3DD75-84AE-DB85-08B7-3F7297D83A73}"/>
              </a:ext>
            </a:extLst>
          </p:cNvPr>
          <p:cNvSpPr txBox="1"/>
          <p:nvPr/>
        </p:nvSpPr>
        <p:spPr>
          <a:xfrm>
            <a:off x="9017431" y="5291312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Embed &amp; Sustain · Culture of Autonomous Ops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5414D681-1BE8-E924-DC3B-F580B0A32C28}"/>
              </a:ext>
            </a:extLst>
          </p:cNvPr>
          <p:cNvSpPr/>
          <p:nvPr/>
        </p:nvSpPr>
        <p:spPr>
          <a:xfrm>
            <a:off x="261938" y="575827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DD2952CD-EF3F-0714-6DC1-8E56BA1D21D6}"/>
              </a:ext>
            </a:extLst>
          </p:cNvPr>
          <p:cNvSpPr txBox="1"/>
          <p:nvPr/>
        </p:nvSpPr>
        <p:spPr>
          <a:xfrm>
            <a:off x="314736" y="5760156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Governance
&amp; Reporting</a:t>
            </a: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F40C7E06-F620-CBE2-AA62-88BA7CC40371}"/>
              </a:ext>
            </a:extLst>
          </p:cNvPr>
          <p:cNvSpPr/>
          <p:nvPr/>
        </p:nvSpPr>
        <p:spPr>
          <a:xfrm>
            <a:off x="1581862" y="5758272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E43FCE51-3AFD-82F8-470F-A544C19E1752}"/>
              </a:ext>
            </a:extLst>
          </p:cNvPr>
          <p:cNvSpPr txBox="1"/>
          <p:nvPr/>
        </p:nvSpPr>
        <p:spPr>
          <a:xfrm>
            <a:off x="1625861" y="5742376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Setup VRO
+Demand Tracker</a:t>
            </a: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69ABF1D8-8C7F-903F-F53E-B83B70A03D9E}"/>
              </a:ext>
            </a:extLst>
          </p:cNvPr>
          <p:cNvSpPr/>
          <p:nvPr/>
        </p:nvSpPr>
        <p:spPr>
          <a:xfrm>
            <a:off x="3060176" y="5758272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F6DC607-C892-D480-27A0-3EDFCA397192}"/>
              </a:ext>
            </a:extLst>
          </p:cNvPr>
          <p:cNvSpPr txBox="1"/>
          <p:nvPr/>
        </p:nvSpPr>
        <p:spPr>
          <a:xfrm>
            <a:off x="3104175" y="5742376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Transition
Reporting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BF514919-C1E5-4F46-E9ED-4628548A2F9C}"/>
              </a:ext>
            </a:extLst>
          </p:cNvPr>
          <p:cNvSpPr/>
          <p:nvPr/>
        </p:nvSpPr>
        <p:spPr>
          <a:xfrm>
            <a:off x="6016805" y="5758272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DBCFE484-DD8B-774D-10F4-915E6A428EF2}"/>
              </a:ext>
            </a:extLst>
          </p:cNvPr>
          <p:cNvSpPr txBox="1"/>
          <p:nvPr/>
        </p:nvSpPr>
        <p:spPr>
          <a:xfrm>
            <a:off x="6060803" y="5742376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Management &amp; Reporting
+Value Tracking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799754D1-A305-05A8-E63C-EC3E77FC2408}"/>
              </a:ext>
            </a:extLst>
          </p:cNvPr>
          <p:cNvSpPr/>
          <p:nvPr/>
        </p:nvSpPr>
        <p:spPr>
          <a:xfrm>
            <a:off x="8973434" y="5758272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67EE8418-7745-2E08-558D-EC5D92AD031D}"/>
              </a:ext>
            </a:extLst>
          </p:cNvPr>
          <p:cNvSpPr txBox="1"/>
          <p:nvPr/>
        </p:nvSpPr>
        <p:spPr>
          <a:xfrm>
            <a:off x="9017431" y="5742376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Governance · Autonomous Value Optimization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38381AD0-1522-8FCE-B3D5-1F7C468B1691}"/>
              </a:ext>
            </a:extLst>
          </p:cNvPr>
          <p:cNvSpPr/>
          <p:nvPr/>
        </p:nvSpPr>
        <p:spPr>
          <a:xfrm>
            <a:off x="261938" y="603224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1A07544E-C4E1-48EF-8A7E-FE40DE596E93}"/>
              </a:ext>
            </a:extLst>
          </p:cNvPr>
          <p:cNvSpPr txBox="1"/>
          <p:nvPr/>
        </p:nvSpPr>
        <p:spPr>
          <a:xfrm>
            <a:off x="314736" y="6034130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 b="1">
                <a:solidFill>
                  <a:srgbClr val="7500C0"/>
                </a:solidFill>
                <a:latin typeface="Graphik Regular"/>
              </a:rPr>
              <a:t>RAI + Security+ </a:t>
            </a:r>
            <a:r>
              <a:rPr lang="en-US" sz="700" b="1" err="1">
                <a:solidFill>
                  <a:srgbClr val="7500C0"/>
                </a:solidFill>
                <a:latin typeface="Graphik Regular"/>
              </a:rPr>
              <a:t>Value+Token</a:t>
            </a:r>
            <a:r>
              <a:rPr lang="en-US" sz="700" b="1">
                <a:solidFill>
                  <a:srgbClr val="7500C0"/>
                </a:solidFill>
                <a:latin typeface="Graphik Regular"/>
              </a:rPr>
              <a:t> ops</a:t>
            </a: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73FE8C7A-8007-FAD8-CEEE-3E928AB6DE54}"/>
              </a:ext>
            </a:extLst>
          </p:cNvPr>
          <p:cNvSpPr/>
          <p:nvPr/>
        </p:nvSpPr>
        <p:spPr>
          <a:xfrm>
            <a:off x="1581862" y="6032246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C6B0B198-54B6-3356-DDF6-E2F374DA24E3}"/>
              </a:ext>
            </a:extLst>
          </p:cNvPr>
          <p:cNvSpPr txBox="1"/>
          <p:nvPr/>
        </p:nvSpPr>
        <p:spPr>
          <a:xfrm>
            <a:off x="1625861" y="601635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RAI </a:t>
            </a:r>
            <a:r>
              <a:rPr lang="en-US" sz="700" err="1">
                <a:solidFill>
                  <a:srgbClr val="1E293B"/>
                </a:solidFill>
                <a:latin typeface="Graphik Regular"/>
              </a:rPr>
              <a:t>Strategy+Security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lang="en-US" sz="700" err="1">
                <a:solidFill>
                  <a:srgbClr val="1E293B"/>
                </a:solidFill>
                <a:latin typeface="Graphik Regular"/>
              </a:rPr>
              <a:t>Plan+Token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Ops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C2C3C76B-3A50-ED44-E7AC-9D0DB9A0F701}"/>
              </a:ext>
            </a:extLst>
          </p:cNvPr>
          <p:cNvSpPr/>
          <p:nvPr/>
        </p:nvSpPr>
        <p:spPr>
          <a:xfrm>
            <a:off x="3060176" y="6032246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E46C25E-84A1-EB04-99D0-55690A9FB0F4}"/>
              </a:ext>
            </a:extLst>
          </p:cNvPr>
          <p:cNvSpPr txBox="1"/>
          <p:nvPr/>
        </p:nvSpPr>
        <p:spPr>
          <a:xfrm>
            <a:off x="3104175" y="6016350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Establish RAI
+Compliance</a:t>
            </a: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9CCFA7D1-B8F0-E565-8FEC-B3A6EFE033C6}"/>
              </a:ext>
            </a:extLst>
          </p:cNvPr>
          <p:cNvSpPr/>
          <p:nvPr/>
        </p:nvSpPr>
        <p:spPr>
          <a:xfrm>
            <a:off x="6016805" y="6032246"/>
            <a:ext cx="2939030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179241F7-DF29-BB8F-46AD-F3A9E20829AD}"/>
              </a:ext>
            </a:extLst>
          </p:cNvPr>
          <p:cNvSpPr txBox="1"/>
          <p:nvPr/>
        </p:nvSpPr>
        <p:spPr>
          <a:xfrm>
            <a:off x="6060803" y="6016350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RAI Governance+Security
Compliance+Value Tracking</a:t>
            </a: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30D69138-F4C7-F506-4A01-8E04D4A443F4}"/>
              </a:ext>
            </a:extLst>
          </p:cNvPr>
          <p:cNvSpPr/>
          <p:nvPr/>
        </p:nvSpPr>
        <p:spPr>
          <a:xfrm>
            <a:off x="8973434" y="6032246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2433C936-6093-2121-781B-97A381B50795}"/>
              </a:ext>
            </a:extLst>
          </p:cNvPr>
          <p:cNvSpPr txBox="1"/>
          <p:nvPr/>
        </p:nvSpPr>
        <p:spPr>
          <a:xfrm>
            <a:off x="9017432" y="601635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RAI
· Security Excellence</a:t>
            </a: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32306B48-9C04-AF3B-84FA-EBA6C831D751}"/>
              </a:ext>
            </a:extLst>
          </p:cNvPr>
          <p:cNvSpPr/>
          <p:nvPr/>
        </p:nvSpPr>
        <p:spPr>
          <a:xfrm>
            <a:off x="10451749" y="6032246"/>
            <a:ext cx="1460716" cy="265412"/>
          </a:xfrm>
          <a:prstGeom prst="rect">
            <a:avLst/>
          </a:prstGeom>
          <a:solidFill>
            <a:srgbClr val="F5F3FF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CE5A6A3E-FAB2-D12E-AA99-8AF96AC73791}"/>
              </a:ext>
            </a:extLst>
          </p:cNvPr>
          <p:cNvSpPr txBox="1"/>
          <p:nvPr/>
        </p:nvSpPr>
        <p:spPr>
          <a:xfrm>
            <a:off x="10495747" y="604937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RAI
+Compliance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FDA46230-57EA-92DB-6D18-4B3B2EFAB2EF}"/>
              </a:ext>
            </a:extLst>
          </p:cNvPr>
          <p:cNvSpPr txBox="1"/>
          <p:nvPr/>
        </p:nvSpPr>
        <p:spPr>
          <a:xfrm>
            <a:off x="7577917" y="287038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B49CA056-E81D-7B03-BF08-15CB66031EE6}"/>
              </a:ext>
            </a:extLst>
          </p:cNvPr>
          <p:cNvSpPr txBox="1"/>
          <p:nvPr/>
        </p:nvSpPr>
        <p:spPr>
          <a:xfrm>
            <a:off x="6060805" y="1357566"/>
            <a:ext cx="67146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8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CFD09766-6A2B-38B5-B07A-6DDA52221811}"/>
              </a:ext>
            </a:extLst>
          </p:cNvPr>
          <p:cNvSpPr txBox="1"/>
          <p:nvPr/>
        </p:nvSpPr>
        <p:spPr>
          <a:xfrm>
            <a:off x="7539120" y="1357566"/>
            <a:ext cx="791951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60</a:t>
            </a:r>
            <a:r>
              <a:rPr sz="700">
                <a:solidFill>
                  <a:srgbClr val="1E293B"/>
                </a:solidFill>
                <a:latin typeface="Graphik Regular"/>
              </a:rPr>
              <a:t>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40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99DC9DB-C60E-3504-D9E3-44F57440EE17}"/>
              </a:ext>
            </a:extLst>
          </p:cNvPr>
          <p:cNvSpPr txBox="1"/>
          <p:nvPr/>
        </p:nvSpPr>
        <p:spPr>
          <a:xfrm>
            <a:off x="9017433" y="1357566"/>
            <a:ext cx="68635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4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E48E2726-8558-004E-54EE-D8AC5B798BA4}"/>
              </a:ext>
            </a:extLst>
          </p:cNvPr>
          <p:cNvSpPr txBox="1"/>
          <p:nvPr/>
        </p:nvSpPr>
        <p:spPr>
          <a:xfrm>
            <a:off x="10495748" y="135756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7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FFE9E3F2-FA36-A484-ADB7-DAF41DA3B3A0}"/>
              </a:ext>
            </a:extLst>
          </p:cNvPr>
          <p:cNvSpPr txBox="1"/>
          <p:nvPr/>
        </p:nvSpPr>
        <p:spPr>
          <a:xfrm>
            <a:off x="6060805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75H/25A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CEEFD18C-4AE7-755E-6C22-8378E2D859F5}"/>
              </a:ext>
            </a:extLst>
          </p:cNvPr>
          <p:cNvSpPr txBox="1"/>
          <p:nvPr/>
        </p:nvSpPr>
        <p:spPr>
          <a:xfrm>
            <a:off x="7539120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50H/50A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091B44A0-727B-2C8C-51CD-FF19812FD5E5}"/>
              </a:ext>
            </a:extLst>
          </p:cNvPr>
          <p:cNvSpPr txBox="1"/>
          <p:nvPr/>
        </p:nvSpPr>
        <p:spPr>
          <a:xfrm>
            <a:off x="9017433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</a:t>
            </a:r>
            <a:r>
              <a:rPr sz="700">
                <a:solidFill>
                  <a:srgbClr val="1E293B"/>
                </a:solidFill>
                <a:latin typeface="Graphik Regular"/>
              </a:rPr>
              <a:t>5H/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</a:t>
            </a:r>
            <a:r>
              <a:rPr sz="700">
                <a:solidFill>
                  <a:srgbClr val="1E293B"/>
                </a:solidFill>
                <a:latin typeface="Graphik Regular"/>
              </a:rPr>
              <a:t>5A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1943055E-ADBB-1CDB-1AA5-C130131285B5}"/>
              </a:ext>
            </a:extLst>
          </p:cNvPr>
          <p:cNvSpPr txBox="1"/>
          <p:nvPr/>
        </p:nvSpPr>
        <p:spPr>
          <a:xfrm>
            <a:off x="10495748" y="163154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80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05812F70-AAEB-3B31-606E-54BB1703D9E4}"/>
              </a:ext>
            </a:extLst>
          </p:cNvPr>
          <p:cNvSpPr txBox="1"/>
          <p:nvPr/>
        </p:nvSpPr>
        <p:spPr>
          <a:xfrm>
            <a:off x="6060805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70H/30A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FA60C4C1-CA5A-5160-F3A4-77C58E2D0993}"/>
              </a:ext>
            </a:extLst>
          </p:cNvPr>
          <p:cNvSpPr txBox="1"/>
          <p:nvPr/>
        </p:nvSpPr>
        <p:spPr>
          <a:xfrm>
            <a:off x="7539121" y="1905513"/>
            <a:ext cx="7076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50</a:t>
            </a:r>
            <a:r>
              <a:rPr sz="700">
                <a:solidFill>
                  <a:srgbClr val="1E293B"/>
                </a:solidFill>
                <a:latin typeface="Graphik Regular"/>
              </a:rPr>
              <a:t>H/5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7247AC7D-EA00-BD0A-D783-517031A4CAC8}"/>
              </a:ext>
            </a:extLst>
          </p:cNvPr>
          <p:cNvSpPr txBox="1"/>
          <p:nvPr/>
        </p:nvSpPr>
        <p:spPr>
          <a:xfrm>
            <a:off x="9017433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35</a:t>
            </a:r>
            <a:r>
              <a:rPr sz="700">
                <a:solidFill>
                  <a:srgbClr val="1E293B"/>
                </a:solidFill>
                <a:latin typeface="Graphik Regular"/>
              </a:rPr>
              <a:t>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65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B40EBA23-E708-E600-9A1C-1BC3205B7345}"/>
              </a:ext>
            </a:extLst>
          </p:cNvPr>
          <p:cNvSpPr txBox="1"/>
          <p:nvPr/>
        </p:nvSpPr>
        <p:spPr>
          <a:xfrm>
            <a:off x="10495748" y="190551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8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EC28CB-93E2-E04E-125B-3908D563C0D0}"/>
              </a:ext>
            </a:extLst>
          </p:cNvPr>
          <p:cNvGrpSpPr/>
          <p:nvPr/>
        </p:nvGrpSpPr>
        <p:grpSpPr>
          <a:xfrm>
            <a:off x="261940" y="1155851"/>
            <a:ext cx="11650525" cy="4617887"/>
            <a:chOff x="261940" y="1155851"/>
            <a:chExt cx="11650525" cy="461788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5A742AC-29C1-98F4-CA08-6113F9BA51FA}"/>
                </a:ext>
              </a:extLst>
            </p:cNvPr>
            <p:cNvSpPr/>
            <p:nvPr/>
          </p:nvSpPr>
          <p:spPr>
            <a:xfrm>
              <a:off x="261940" y="1169209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9EEF7B9-5315-2051-BF24-E9C04BBDD217}"/>
                </a:ext>
              </a:extLst>
            </p:cNvPr>
            <p:cNvSpPr txBox="1"/>
            <p:nvPr/>
          </p:nvSpPr>
          <p:spPr>
            <a:xfrm>
              <a:off x="349934" y="1155851"/>
              <a:ext cx="11474536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800" b="1">
                  <a:solidFill>
                    <a:srgbClr val="FFFFFF"/>
                  </a:solidFill>
                  <a:latin typeface="Graphik Regular"/>
                </a:rPr>
                <a:t>H/A RATIO BY DOMAIN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0291E2E2-90B0-255A-3339-CD67B3CA2A40}"/>
                </a:ext>
              </a:extLst>
            </p:cNvPr>
            <p:cNvSpPr/>
            <p:nvPr/>
          </p:nvSpPr>
          <p:spPr>
            <a:xfrm>
              <a:off x="261940" y="2162365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3028009-7265-FA3A-B2CA-2452791EBD02}"/>
                </a:ext>
              </a:extLst>
            </p:cNvPr>
            <p:cNvSpPr txBox="1"/>
            <p:nvPr/>
          </p:nvSpPr>
          <p:spPr>
            <a:xfrm>
              <a:off x="349934" y="2149008"/>
              <a:ext cx="11474536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700" b="1">
                  <a:solidFill>
                    <a:srgbClr val="FFFFFF"/>
                  </a:solidFill>
                  <a:latin typeface="Graphik Regular"/>
                </a:rPr>
                <a:t>AGENTIC PLATFORM FOUNDATION</a:t>
              </a: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96EBFE6B-0C92-681E-0A21-9B8E82E85D9D}"/>
                </a:ext>
              </a:extLst>
            </p:cNvPr>
            <p:cNvSpPr/>
            <p:nvPr/>
          </p:nvSpPr>
          <p:spPr>
            <a:xfrm>
              <a:off x="261940" y="3155519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ABA83B2-5453-0219-B60B-C5F8252DDD42}"/>
                </a:ext>
              </a:extLst>
            </p:cNvPr>
            <p:cNvSpPr txBox="1"/>
            <p:nvPr/>
          </p:nvSpPr>
          <p:spPr>
            <a:xfrm>
              <a:off x="349934" y="3142162"/>
              <a:ext cx="11474536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700" b="1">
                  <a:solidFill>
                    <a:srgbClr val="FFFFFF"/>
                  </a:solidFill>
                  <a:latin typeface="Graphik Regular"/>
                </a:rPr>
                <a:t>KNOWLEDGE TRANSITION</a:t>
              </a: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F048FAB0-9861-00B9-532C-8005F2738857}"/>
                </a:ext>
              </a:extLst>
            </p:cNvPr>
            <p:cNvSpPr/>
            <p:nvPr/>
          </p:nvSpPr>
          <p:spPr>
            <a:xfrm>
              <a:off x="261940" y="3600729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11F5BDB7-5246-7063-96DE-853FFCA692DA}"/>
                </a:ext>
              </a:extLst>
            </p:cNvPr>
            <p:cNvSpPr txBox="1"/>
            <p:nvPr/>
          </p:nvSpPr>
          <p:spPr>
            <a:xfrm>
              <a:off x="349934" y="3587371"/>
              <a:ext cx="11474536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700" b="1">
                  <a:solidFill>
                    <a:srgbClr val="FFFFFF"/>
                  </a:solidFill>
                  <a:latin typeface="Graphik Regular"/>
                </a:rPr>
                <a:t>SERVICE DELIVERY — VALUE POOLS</a:t>
              </a: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5A677C97-B87F-3771-F4D2-7A8E02A84D63}"/>
                </a:ext>
              </a:extLst>
            </p:cNvPr>
            <p:cNvSpPr/>
            <p:nvPr/>
          </p:nvSpPr>
          <p:spPr>
            <a:xfrm>
              <a:off x="261940" y="4867858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FAF8960-6692-26F5-D8AD-9329EAE155A1}"/>
                </a:ext>
              </a:extLst>
            </p:cNvPr>
            <p:cNvSpPr txBox="1"/>
            <p:nvPr/>
          </p:nvSpPr>
          <p:spPr>
            <a:xfrm>
              <a:off x="349934" y="4854501"/>
              <a:ext cx="11474536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700" b="1">
                  <a:solidFill>
                    <a:srgbClr val="FFFFFF"/>
                  </a:solidFill>
                  <a:latin typeface="Graphik Regular"/>
                </a:rPr>
                <a:t>OPERATING MODEL &amp; TRANSFORMATION</a:t>
              </a: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F4ECCDB8-D614-26EE-E3A5-0F9B686EBD04}"/>
                </a:ext>
              </a:extLst>
            </p:cNvPr>
            <p:cNvSpPr/>
            <p:nvPr/>
          </p:nvSpPr>
          <p:spPr>
            <a:xfrm>
              <a:off x="261940" y="5587039"/>
              <a:ext cx="11650525" cy="1712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03"/>
              <a:endParaRPr sz="1600">
                <a:solidFill>
                  <a:srgbClr val="FFFFFF"/>
                </a:solidFill>
                <a:latin typeface="Graphik Regular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EB556191-1C5D-DBBD-6B65-B09B3FBB5767}"/>
                </a:ext>
              </a:extLst>
            </p:cNvPr>
            <p:cNvSpPr txBox="1"/>
            <p:nvPr/>
          </p:nvSpPr>
          <p:spPr>
            <a:xfrm>
              <a:off x="349934" y="5573683"/>
              <a:ext cx="11474536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103"/>
              <a:r>
                <a:rPr sz="700" b="1">
                  <a:solidFill>
                    <a:srgbClr val="FFFFFF"/>
                  </a:solidFill>
                  <a:latin typeface="Graphik Regular"/>
                </a:rPr>
                <a:t>GOVERNANCE · RESPONSIBLE AI · SECURITY · VALUE REALIZATION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6690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C8429-75EC-253E-368A-AB118B240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8" name="Straight Connector 457">
            <a:extLst>
              <a:ext uri="{FF2B5EF4-FFF2-40B4-BE49-F238E27FC236}">
                <a16:creationId xmlns:a16="http://schemas.microsoft.com/office/drawing/2014/main" id="{E7CA8E1D-62B3-070D-E8C9-9CE4C23F5999}"/>
              </a:ext>
            </a:extLst>
          </p:cNvPr>
          <p:cNvCxnSpPr>
            <a:cxnSpLocks/>
          </p:cNvCxnSpPr>
          <p:nvPr/>
        </p:nvCxnSpPr>
        <p:spPr>
          <a:xfrm>
            <a:off x="7228623" y="903755"/>
            <a:ext cx="4676304" cy="0"/>
          </a:xfrm>
          <a:prstGeom prst="line">
            <a:avLst/>
          </a:prstGeom>
          <a:ln w="3175">
            <a:solidFill>
              <a:schemeClr val="accent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Straight Connector 456">
            <a:extLst>
              <a:ext uri="{FF2B5EF4-FFF2-40B4-BE49-F238E27FC236}">
                <a16:creationId xmlns:a16="http://schemas.microsoft.com/office/drawing/2014/main" id="{B0282714-FE5E-9AFC-EAE9-D45AB506427D}"/>
              </a:ext>
            </a:extLst>
          </p:cNvPr>
          <p:cNvCxnSpPr>
            <a:cxnSpLocks/>
          </p:cNvCxnSpPr>
          <p:nvPr/>
        </p:nvCxnSpPr>
        <p:spPr>
          <a:xfrm flipV="1">
            <a:off x="3604951" y="903753"/>
            <a:ext cx="3552582" cy="2"/>
          </a:xfrm>
          <a:prstGeom prst="line">
            <a:avLst/>
          </a:prstGeom>
          <a:ln w="3175">
            <a:solidFill>
              <a:schemeClr val="accent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B54ED828-92DC-A0E8-CCC0-E7F5D66CD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88" y="276678"/>
            <a:ext cx="11920311" cy="344710"/>
          </a:xfrm>
        </p:spPr>
        <p:txBody>
          <a:bodyPr/>
          <a:lstStyle/>
          <a:p>
            <a:r>
              <a:rPr lang="en-US" sz="2399"/>
              <a:t>HUMAN + AGENT RATIO -Task-level Progression Across the AI OPS Journey</a:t>
            </a: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CD61D8C6-A69A-C7AF-A453-A2D9409A7017}"/>
              </a:ext>
            </a:extLst>
          </p:cNvPr>
          <p:cNvSpPr/>
          <p:nvPr/>
        </p:nvSpPr>
        <p:spPr>
          <a:xfrm>
            <a:off x="289963" y="644428"/>
            <a:ext cx="4282038" cy="181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Each bar shows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Human % (</a:t>
            </a:r>
            <a:r>
              <a:rPr kumimoji="0" lang="en-US" sz="800" b="1" i="0" u="none" strike="noStrike" kern="1200" cap="none" spc="0" normalizeH="0" baseline="0" noProof="0" err="1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Purpal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)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vs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Agent % (Blue)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7BF2D692-28E4-2071-4B1A-0A5849B09CF1}"/>
              </a:ext>
            </a:extLst>
          </p:cNvPr>
          <p:cNvSpPr/>
          <p:nvPr/>
        </p:nvSpPr>
        <p:spPr>
          <a:xfrm>
            <a:off x="271688" y="923556"/>
            <a:ext cx="1297434" cy="158402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" name="Shape 14">
            <a:extLst>
              <a:ext uri="{FF2B5EF4-FFF2-40B4-BE49-F238E27FC236}">
                <a16:creationId xmlns:a16="http://schemas.microsoft.com/office/drawing/2014/main" id="{C52B5F82-1053-AF81-49C0-E4E6EFBEB5CC}"/>
              </a:ext>
            </a:extLst>
          </p:cNvPr>
          <p:cNvSpPr/>
          <p:nvPr/>
        </p:nvSpPr>
        <p:spPr>
          <a:xfrm>
            <a:off x="271688" y="1081959"/>
            <a:ext cx="1297434" cy="237605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" name="Text 15">
            <a:extLst>
              <a:ext uri="{FF2B5EF4-FFF2-40B4-BE49-F238E27FC236}">
                <a16:creationId xmlns:a16="http://schemas.microsoft.com/office/drawing/2014/main" id="{B00C8B8B-B08A-37FE-12E1-DA10A4E20801}"/>
              </a:ext>
            </a:extLst>
          </p:cNvPr>
          <p:cNvSpPr/>
          <p:nvPr/>
        </p:nvSpPr>
        <p:spPr>
          <a:xfrm>
            <a:off x="344783" y="1131512"/>
            <a:ext cx="895758" cy="1384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8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TASK / PHASE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0" name="Shape 40">
            <a:extLst>
              <a:ext uri="{FF2B5EF4-FFF2-40B4-BE49-F238E27FC236}">
                <a16:creationId xmlns:a16="http://schemas.microsoft.com/office/drawing/2014/main" id="{E71B2EE2-1420-31EA-E288-F8627D917E49}"/>
              </a:ext>
            </a:extLst>
          </p:cNvPr>
          <p:cNvSpPr/>
          <p:nvPr/>
        </p:nvSpPr>
        <p:spPr>
          <a:xfrm>
            <a:off x="263524" y="1477966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2" name="Text 42">
            <a:extLst>
              <a:ext uri="{FF2B5EF4-FFF2-40B4-BE49-F238E27FC236}">
                <a16:creationId xmlns:a16="http://schemas.microsoft.com/office/drawing/2014/main" id="{56E5AD63-E331-F686-17AE-ADB911A729D7}"/>
              </a:ext>
            </a:extLst>
          </p:cNvPr>
          <p:cNvSpPr/>
          <p:nvPr/>
        </p:nvSpPr>
        <p:spPr>
          <a:xfrm>
            <a:off x="344783" y="1477966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Incident Management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2" name="Shape 72">
            <a:extLst>
              <a:ext uri="{FF2B5EF4-FFF2-40B4-BE49-F238E27FC236}">
                <a16:creationId xmlns:a16="http://schemas.microsoft.com/office/drawing/2014/main" id="{4768BFE1-2942-E0BA-7E28-687D1F705976}"/>
              </a:ext>
            </a:extLst>
          </p:cNvPr>
          <p:cNvSpPr/>
          <p:nvPr/>
        </p:nvSpPr>
        <p:spPr>
          <a:xfrm>
            <a:off x="263524" y="1781761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4" name="Text 74">
            <a:extLst>
              <a:ext uri="{FF2B5EF4-FFF2-40B4-BE49-F238E27FC236}">
                <a16:creationId xmlns:a16="http://schemas.microsoft.com/office/drawing/2014/main" id="{1513B713-305B-B002-3959-4B191EDA1C15}"/>
              </a:ext>
            </a:extLst>
          </p:cNvPr>
          <p:cNvSpPr/>
          <p:nvPr/>
        </p:nvSpPr>
        <p:spPr>
          <a:xfrm>
            <a:off x="344783" y="1781761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Service Request Fulfil.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8" name="Shape 104">
            <a:extLst>
              <a:ext uri="{FF2B5EF4-FFF2-40B4-BE49-F238E27FC236}">
                <a16:creationId xmlns:a16="http://schemas.microsoft.com/office/drawing/2014/main" id="{434A66B3-D087-A550-9F64-7AD20326309A}"/>
              </a:ext>
            </a:extLst>
          </p:cNvPr>
          <p:cNvSpPr/>
          <p:nvPr/>
        </p:nvSpPr>
        <p:spPr>
          <a:xfrm>
            <a:off x="263524" y="2085554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0" name="Text 106">
            <a:extLst>
              <a:ext uri="{FF2B5EF4-FFF2-40B4-BE49-F238E27FC236}">
                <a16:creationId xmlns:a16="http://schemas.microsoft.com/office/drawing/2014/main" id="{CFA2BB0E-D7B4-D43F-355C-A95ECA91ED32}"/>
              </a:ext>
            </a:extLst>
          </p:cNvPr>
          <p:cNvSpPr/>
          <p:nvPr/>
        </p:nvSpPr>
        <p:spPr>
          <a:xfrm>
            <a:off x="344783" y="2085554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Change Management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" name="Shape 137">
            <a:extLst>
              <a:ext uri="{FF2B5EF4-FFF2-40B4-BE49-F238E27FC236}">
                <a16:creationId xmlns:a16="http://schemas.microsoft.com/office/drawing/2014/main" id="{772CDC60-7ED4-25A2-E934-E7A1423F1056}"/>
              </a:ext>
            </a:extLst>
          </p:cNvPr>
          <p:cNvSpPr/>
          <p:nvPr/>
        </p:nvSpPr>
        <p:spPr>
          <a:xfrm>
            <a:off x="263524" y="2389349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" name="Text 139">
            <a:extLst>
              <a:ext uri="{FF2B5EF4-FFF2-40B4-BE49-F238E27FC236}">
                <a16:creationId xmlns:a16="http://schemas.microsoft.com/office/drawing/2014/main" id="{1D212FBB-4876-5C35-D0EC-AEBC91142EB7}"/>
              </a:ext>
            </a:extLst>
          </p:cNvPr>
          <p:cNvSpPr/>
          <p:nvPr/>
        </p:nvSpPr>
        <p:spPr>
          <a:xfrm>
            <a:off x="344783" y="2389349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Problem Management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1" name="Shape 174">
            <a:extLst>
              <a:ext uri="{FF2B5EF4-FFF2-40B4-BE49-F238E27FC236}">
                <a16:creationId xmlns:a16="http://schemas.microsoft.com/office/drawing/2014/main" id="{C32AF024-5F8A-E385-EE67-452BA36F7757}"/>
              </a:ext>
            </a:extLst>
          </p:cNvPr>
          <p:cNvSpPr/>
          <p:nvPr/>
        </p:nvSpPr>
        <p:spPr>
          <a:xfrm>
            <a:off x="263524" y="2835705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3" name="Text 176">
            <a:extLst>
              <a:ext uri="{FF2B5EF4-FFF2-40B4-BE49-F238E27FC236}">
                <a16:creationId xmlns:a16="http://schemas.microsoft.com/office/drawing/2014/main" id="{59A657C7-F455-E4F4-05B0-543FC1CFAF61}"/>
              </a:ext>
            </a:extLst>
          </p:cNvPr>
          <p:cNvSpPr/>
          <p:nvPr/>
        </p:nvSpPr>
        <p:spPr>
          <a:xfrm>
            <a:off x="344783" y="2835705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Patch &amp; Compliance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1" name="Shape 206">
            <a:extLst>
              <a:ext uri="{FF2B5EF4-FFF2-40B4-BE49-F238E27FC236}">
                <a16:creationId xmlns:a16="http://schemas.microsoft.com/office/drawing/2014/main" id="{195EE763-EB02-4F40-B165-9A1B50E922C2}"/>
              </a:ext>
            </a:extLst>
          </p:cNvPr>
          <p:cNvSpPr/>
          <p:nvPr/>
        </p:nvSpPr>
        <p:spPr>
          <a:xfrm>
            <a:off x="263524" y="3139500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3" name="Text 208">
            <a:extLst>
              <a:ext uri="{FF2B5EF4-FFF2-40B4-BE49-F238E27FC236}">
                <a16:creationId xmlns:a16="http://schemas.microsoft.com/office/drawing/2014/main" id="{3E48FD6D-7CD4-8C50-83D8-0B2EA22A8CB5}"/>
              </a:ext>
            </a:extLst>
          </p:cNvPr>
          <p:cNvSpPr/>
          <p:nvPr/>
        </p:nvSpPr>
        <p:spPr>
          <a:xfrm>
            <a:off x="344783" y="3139500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Infrastructure Prov.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9" name="Shape 239">
            <a:extLst>
              <a:ext uri="{FF2B5EF4-FFF2-40B4-BE49-F238E27FC236}">
                <a16:creationId xmlns:a16="http://schemas.microsoft.com/office/drawing/2014/main" id="{8C16F6B0-EAE4-77AC-FFB4-1710B5EA8EDF}"/>
              </a:ext>
            </a:extLst>
          </p:cNvPr>
          <p:cNvSpPr/>
          <p:nvPr/>
        </p:nvSpPr>
        <p:spPr>
          <a:xfrm>
            <a:off x="263524" y="3443294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1" name="Text 241">
            <a:extLst>
              <a:ext uri="{FF2B5EF4-FFF2-40B4-BE49-F238E27FC236}">
                <a16:creationId xmlns:a16="http://schemas.microsoft.com/office/drawing/2014/main" id="{F2C703EC-AEAF-9943-4577-EBA1E8F09DAA}"/>
              </a:ext>
            </a:extLst>
          </p:cNvPr>
          <p:cNvSpPr/>
          <p:nvPr/>
        </p:nvSpPr>
        <p:spPr>
          <a:xfrm>
            <a:off x="344783" y="3443294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Monitoring &amp; Alerting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1" name="Shape 271">
            <a:extLst>
              <a:ext uri="{FF2B5EF4-FFF2-40B4-BE49-F238E27FC236}">
                <a16:creationId xmlns:a16="http://schemas.microsoft.com/office/drawing/2014/main" id="{0FFD40E1-61C1-BD4D-EFC4-86F5F371BDEA}"/>
              </a:ext>
            </a:extLst>
          </p:cNvPr>
          <p:cNvSpPr/>
          <p:nvPr/>
        </p:nvSpPr>
        <p:spPr>
          <a:xfrm>
            <a:off x="263524" y="3747087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3" name="Text 273">
            <a:extLst>
              <a:ext uri="{FF2B5EF4-FFF2-40B4-BE49-F238E27FC236}">
                <a16:creationId xmlns:a16="http://schemas.microsoft.com/office/drawing/2014/main" id="{DAE6090E-0FC8-820A-C491-AB04EE8B789B}"/>
              </a:ext>
            </a:extLst>
          </p:cNvPr>
          <p:cNvSpPr/>
          <p:nvPr/>
        </p:nvSpPr>
        <p:spPr>
          <a:xfrm>
            <a:off x="344783" y="3747087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Capacity Planning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1" name="Shape 308">
            <a:extLst>
              <a:ext uri="{FF2B5EF4-FFF2-40B4-BE49-F238E27FC236}">
                <a16:creationId xmlns:a16="http://schemas.microsoft.com/office/drawing/2014/main" id="{1B184C2A-1251-BBB4-8A27-82139487398A}"/>
              </a:ext>
            </a:extLst>
          </p:cNvPr>
          <p:cNvSpPr/>
          <p:nvPr/>
        </p:nvSpPr>
        <p:spPr>
          <a:xfrm>
            <a:off x="263524" y="4193445"/>
            <a:ext cx="11687657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3" name="Text 310">
            <a:extLst>
              <a:ext uri="{FF2B5EF4-FFF2-40B4-BE49-F238E27FC236}">
                <a16:creationId xmlns:a16="http://schemas.microsoft.com/office/drawing/2014/main" id="{8D2B3755-FE5B-034D-8987-237A74313ED3}"/>
              </a:ext>
            </a:extLst>
          </p:cNvPr>
          <p:cNvSpPr/>
          <p:nvPr/>
        </p:nvSpPr>
        <p:spPr>
          <a:xfrm>
            <a:off x="344783" y="4193445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Code Review &amp; PR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0" name="Shape 341">
            <a:extLst>
              <a:ext uri="{FF2B5EF4-FFF2-40B4-BE49-F238E27FC236}">
                <a16:creationId xmlns:a16="http://schemas.microsoft.com/office/drawing/2014/main" id="{E9D3C6D0-5620-0491-8250-809865204B61}"/>
              </a:ext>
            </a:extLst>
          </p:cNvPr>
          <p:cNvSpPr/>
          <p:nvPr/>
        </p:nvSpPr>
        <p:spPr>
          <a:xfrm>
            <a:off x="263524" y="4497239"/>
            <a:ext cx="11687657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2" name="Text 343">
            <a:extLst>
              <a:ext uri="{FF2B5EF4-FFF2-40B4-BE49-F238E27FC236}">
                <a16:creationId xmlns:a16="http://schemas.microsoft.com/office/drawing/2014/main" id="{A735B69F-84BE-A8F6-3011-014785079DC2}"/>
              </a:ext>
            </a:extLst>
          </p:cNvPr>
          <p:cNvSpPr/>
          <p:nvPr/>
        </p:nvSpPr>
        <p:spPr>
          <a:xfrm>
            <a:off x="344783" y="4497239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Automated Testing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2" name="Shape 374">
            <a:extLst>
              <a:ext uri="{FF2B5EF4-FFF2-40B4-BE49-F238E27FC236}">
                <a16:creationId xmlns:a16="http://schemas.microsoft.com/office/drawing/2014/main" id="{12644E85-2AD3-FE95-D5AF-271F43180193}"/>
              </a:ext>
            </a:extLst>
          </p:cNvPr>
          <p:cNvSpPr/>
          <p:nvPr/>
        </p:nvSpPr>
        <p:spPr>
          <a:xfrm>
            <a:off x="263524" y="4801033"/>
            <a:ext cx="11687657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4" name="Text 376">
            <a:extLst>
              <a:ext uri="{FF2B5EF4-FFF2-40B4-BE49-F238E27FC236}">
                <a16:creationId xmlns:a16="http://schemas.microsoft.com/office/drawing/2014/main" id="{E63B180F-7894-53A3-3D14-3CA949949D74}"/>
              </a:ext>
            </a:extLst>
          </p:cNvPr>
          <p:cNvSpPr/>
          <p:nvPr/>
        </p:nvSpPr>
        <p:spPr>
          <a:xfrm>
            <a:off x="344783" y="4801033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Deployment &amp; Release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5" name="Shape 407">
            <a:extLst>
              <a:ext uri="{FF2B5EF4-FFF2-40B4-BE49-F238E27FC236}">
                <a16:creationId xmlns:a16="http://schemas.microsoft.com/office/drawing/2014/main" id="{B8A346CC-1AA0-CD8F-F579-362433A43D34}"/>
              </a:ext>
            </a:extLst>
          </p:cNvPr>
          <p:cNvSpPr/>
          <p:nvPr/>
        </p:nvSpPr>
        <p:spPr>
          <a:xfrm>
            <a:off x="263524" y="5104828"/>
            <a:ext cx="11687657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7" name="Text 409">
            <a:extLst>
              <a:ext uri="{FF2B5EF4-FFF2-40B4-BE49-F238E27FC236}">
                <a16:creationId xmlns:a16="http://schemas.microsoft.com/office/drawing/2014/main" id="{DA7AE740-9B3A-8AAA-3201-04AD69AE8293}"/>
              </a:ext>
            </a:extLst>
          </p:cNvPr>
          <p:cNvSpPr/>
          <p:nvPr/>
        </p:nvSpPr>
        <p:spPr>
          <a:xfrm>
            <a:off x="344783" y="5104828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Security Monitoring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8DB2777A-D733-0874-B132-C403E4CBAE96}"/>
              </a:ext>
            </a:extLst>
          </p:cNvPr>
          <p:cNvGrpSpPr/>
          <p:nvPr/>
        </p:nvGrpSpPr>
        <p:grpSpPr>
          <a:xfrm>
            <a:off x="256418" y="1335404"/>
            <a:ext cx="11672058" cy="4215781"/>
            <a:chOff x="314304" y="1335404"/>
            <a:chExt cx="11614171" cy="4215781"/>
          </a:xfrm>
        </p:grpSpPr>
        <p:sp>
          <p:nvSpPr>
            <p:cNvPr id="39" name="Text 39">
              <a:extLst>
                <a:ext uri="{FF2B5EF4-FFF2-40B4-BE49-F238E27FC236}">
                  <a16:creationId xmlns:a16="http://schemas.microsoft.com/office/drawing/2014/main" id="{E5A84227-0B14-0DE9-A45E-5E6EA1282981}"/>
                </a:ext>
              </a:extLst>
            </p:cNvPr>
            <p:cNvSpPr/>
            <p:nvPr/>
          </p:nvSpPr>
          <p:spPr>
            <a:xfrm>
              <a:off x="314304" y="1335404"/>
              <a:ext cx="11614171" cy="1425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/>
          </p:spPr>
          <p:txBody>
            <a:bodyPr wrap="square" lIns="91440" tIns="0" rIns="0" bIns="0" rtlCol="0" anchor="ctr"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AI OPS · ITSM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20" name="Text 173">
              <a:extLst>
                <a:ext uri="{FF2B5EF4-FFF2-40B4-BE49-F238E27FC236}">
                  <a16:creationId xmlns:a16="http://schemas.microsoft.com/office/drawing/2014/main" id="{8B339F22-1B8E-FC19-8B22-D42C530CF537}"/>
                </a:ext>
              </a:extLst>
            </p:cNvPr>
            <p:cNvSpPr/>
            <p:nvPr/>
          </p:nvSpPr>
          <p:spPr>
            <a:xfrm>
              <a:off x="314304" y="2693144"/>
              <a:ext cx="11614171" cy="1425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/>
          </p:spPr>
          <p:txBody>
            <a:bodyPr wrap="square" lIns="91440" tIns="0" rIns="0" bIns="0" rtlCol="0" anchor="ctr"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INFRASTRUCTURE OPS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90" name="Text 307">
              <a:extLst>
                <a:ext uri="{FF2B5EF4-FFF2-40B4-BE49-F238E27FC236}">
                  <a16:creationId xmlns:a16="http://schemas.microsoft.com/office/drawing/2014/main" id="{047E6326-B7D6-4A8D-7CD3-567F492B531A}"/>
                </a:ext>
              </a:extLst>
            </p:cNvPr>
            <p:cNvSpPr/>
            <p:nvPr/>
          </p:nvSpPr>
          <p:spPr>
            <a:xfrm>
              <a:off x="314304" y="4050883"/>
              <a:ext cx="11614171" cy="1425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/>
          </p:spPr>
          <p:txBody>
            <a:bodyPr wrap="square" lIns="91440" tIns="0" rIns="0" bIns="0" rtlCol="0" anchor="ctr"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AI NATIVE SDLC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01" name="Text 443">
              <a:extLst>
                <a:ext uri="{FF2B5EF4-FFF2-40B4-BE49-F238E27FC236}">
                  <a16:creationId xmlns:a16="http://schemas.microsoft.com/office/drawing/2014/main" id="{911507C0-D383-C602-1545-B595B2541391}"/>
                </a:ext>
              </a:extLst>
            </p:cNvPr>
            <p:cNvSpPr/>
            <p:nvPr/>
          </p:nvSpPr>
          <p:spPr>
            <a:xfrm>
              <a:off x="314304" y="5408622"/>
              <a:ext cx="11614171" cy="1425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/>
          </p:spPr>
          <p:txBody>
            <a:bodyPr wrap="square" lIns="91440" tIns="0" rIns="0" bIns="0" rtlCol="0" anchor="ctr"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TECH MODERNIZATION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</p:grpSp>
      <p:sp>
        <p:nvSpPr>
          <p:cNvPr id="802" name="Shape 444">
            <a:extLst>
              <a:ext uri="{FF2B5EF4-FFF2-40B4-BE49-F238E27FC236}">
                <a16:creationId xmlns:a16="http://schemas.microsoft.com/office/drawing/2014/main" id="{E0F3334D-51E9-C089-909B-1B3A92EF29E1}"/>
              </a:ext>
            </a:extLst>
          </p:cNvPr>
          <p:cNvSpPr/>
          <p:nvPr/>
        </p:nvSpPr>
        <p:spPr>
          <a:xfrm>
            <a:off x="263524" y="5551185"/>
            <a:ext cx="11687658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04" name="Text 446">
            <a:extLst>
              <a:ext uri="{FF2B5EF4-FFF2-40B4-BE49-F238E27FC236}">
                <a16:creationId xmlns:a16="http://schemas.microsoft.com/office/drawing/2014/main" id="{EC17AB94-C8B3-92E4-0337-98027823664C}"/>
              </a:ext>
            </a:extLst>
          </p:cNvPr>
          <p:cNvSpPr/>
          <p:nvPr/>
        </p:nvSpPr>
        <p:spPr>
          <a:xfrm>
            <a:off x="344783" y="5551185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APR &amp; Migration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5" name="Shape 477">
            <a:extLst>
              <a:ext uri="{FF2B5EF4-FFF2-40B4-BE49-F238E27FC236}">
                <a16:creationId xmlns:a16="http://schemas.microsoft.com/office/drawing/2014/main" id="{6E62144A-62CE-B578-BBD3-491118CF9AB4}"/>
              </a:ext>
            </a:extLst>
          </p:cNvPr>
          <p:cNvSpPr/>
          <p:nvPr/>
        </p:nvSpPr>
        <p:spPr>
          <a:xfrm>
            <a:off x="263524" y="5854978"/>
            <a:ext cx="11687657" cy="303795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7" name="Text 479">
            <a:extLst>
              <a:ext uri="{FF2B5EF4-FFF2-40B4-BE49-F238E27FC236}">
                <a16:creationId xmlns:a16="http://schemas.microsoft.com/office/drawing/2014/main" id="{30B29C5A-B02C-FFC6-C679-3013DB8675F9}"/>
              </a:ext>
            </a:extLst>
          </p:cNvPr>
          <p:cNvSpPr/>
          <p:nvPr/>
        </p:nvSpPr>
        <p:spPr>
          <a:xfrm>
            <a:off x="344783" y="5854978"/>
            <a:ext cx="1595773" cy="303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Tech Debt Remediation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E46A923D-40A6-B50A-0513-466300148F73}"/>
              </a:ext>
            </a:extLst>
          </p:cNvPr>
          <p:cNvGrpSpPr/>
          <p:nvPr/>
        </p:nvGrpSpPr>
        <p:grpSpPr>
          <a:xfrm>
            <a:off x="2596897" y="1567848"/>
            <a:ext cx="739759" cy="4502389"/>
            <a:chOff x="2770172" y="1567848"/>
            <a:chExt cx="566484" cy="4502389"/>
          </a:xfrm>
        </p:grpSpPr>
        <p:sp>
          <p:nvSpPr>
            <p:cNvPr id="43" name="Shape 43">
              <a:extLst>
                <a:ext uri="{FF2B5EF4-FFF2-40B4-BE49-F238E27FC236}">
                  <a16:creationId xmlns:a16="http://schemas.microsoft.com/office/drawing/2014/main" id="{712FFD02-9854-B22B-6F6A-E89C3AFFBE41}"/>
                </a:ext>
              </a:extLst>
            </p:cNvPr>
            <p:cNvSpPr/>
            <p:nvPr/>
          </p:nvSpPr>
          <p:spPr>
            <a:xfrm>
              <a:off x="2770172" y="1567848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4" name="Text 44">
              <a:extLst>
                <a:ext uri="{FF2B5EF4-FFF2-40B4-BE49-F238E27FC236}">
                  <a16:creationId xmlns:a16="http://schemas.microsoft.com/office/drawing/2014/main" id="{A92B8398-6A6A-B3D5-3112-491AFBB004A7}"/>
                </a:ext>
              </a:extLst>
            </p:cNvPr>
            <p:cNvSpPr/>
            <p:nvPr/>
          </p:nvSpPr>
          <p:spPr>
            <a:xfrm>
              <a:off x="2770172" y="1567848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65" name="Shape 75">
              <a:extLst>
                <a:ext uri="{FF2B5EF4-FFF2-40B4-BE49-F238E27FC236}">
                  <a16:creationId xmlns:a16="http://schemas.microsoft.com/office/drawing/2014/main" id="{40EBB3FE-4104-CDC8-F3B1-535A7888DB66}"/>
                </a:ext>
              </a:extLst>
            </p:cNvPr>
            <p:cNvSpPr/>
            <p:nvPr/>
          </p:nvSpPr>
          <p:spPr>
            <a:xfrm>
              <a:off x="2770172" y="1862375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66" name="Text 76">
              <a:extLst>
                <a:ext uri="{FF2B5EF4-FFF2-40B4-BE49-F238E27FC236}">
                  <a16:creationId xmlns:a16="http://schemas.microsoft.com/office/drawing/2014/main" id="{2025BB51-E457-4F4D-0D55-5962404B25E5}"/>
                </a:ext>
              </a:extLst>
            </p:cNvPr>
            <p:cNvSpPr/>
            <p:nvPr/>
          </p:nvSpPr>
          <p:spPr>
            <a:xfrm>
              <a:off x="2770172" y="1862375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01" name="Shape 107">
              <a:extLst>
                <a:ext uri="{FF2B5EF4-FFF2-40B4-BE49-F238E27FC236}">
                  <a16:creationId xmlns:a16="http://schemas.microsoft.com/office/drawing/2014/main" id="{7AAA60BE-09B6-8BD3-10E7-47FF6E89A262}"/>
                </a:ext>
              </a:extLst>
            </p:cNvPr>
            <p:cNvSpPr/>
            <p:nvPr/>
          </p:nvSpPr>
          <p:spPr>
            <a:xfrm>
              <a:off x="2770172" y="2166170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BBF24">
                <a:alpha val="12000"/>
              </a:srgbClr>
            </a:solidFill>
            <a:ln w="12700">
              <a:solidFill>
                <a:srgbClr val="FBBF24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02" name="Text 108">
              <a:extLst>
                <a:ext uri="{FF2B5EF4-FFF2-40B4-BE49-F238E27FC236}">
                  <a16:creationId xmlns:a16="http://schemas.microsoft.com/office/drawing/2014/main" id="{3FE34474-AD4B-E31B-DB7E-B58BBF53022D}"/>
                </a:ext>
              </a:extLst>
            </p:cNvPr>
            <p:cNvSpPr/>
            <p:nvPr/>
          </p:nvSpPr>
          <p:spPr>
            <a:xfrm>
              <a:off x="2770172" y="2166170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BBF24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Moderate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6" name="Shape 140">
              <a:extLst>
                <a:ext uri="{FF2B5EF4-FFF2-40B4-BE49-F238E27FC236}">
                  <a16:creationId xmlns:a16="http://schemas.microsoft.com/office/drawing/2014/main" id="{BA9E7F39-69BB-5CE3-716A-66794E858AAD}"/>
                </a:ext>
              </a:extLst>
            </p:cNvPr>
            <p:cNvSpPr/>
            <p:nvPr/>
          </p:nvSpPr>
          <p:spPr>
            <a:xfrm>
              <a:off x="2770172" y="2469962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BBF24">
                <a:alpha val="12000"/>
              </a:srgbClr>
            </a:solidFill>
            <a:ln w="12700">
              <a:solidFill>
                <a:srgbClr val="FBBF24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7" name="Text 141">
              <a:extLst>
                <a:ext uri="{FF2B5EF4-FFF2-40B4-BE49-F238E27FC236}">
                  <a16:creationId xmlns:a16="http://schemas.microsoft.com/office/drawing/2014/main" id="{A6B7D75B-9ADE-7A77-85E6-35282A142C12}"/>
                </a:ext>
              </a:extLst>
            </p:cNvPr>
            <p:cNvSpPr/>
            <p:nvPr/>
          </p:nvSpPr>
          <p:spPr>
            <a:xfrm>
              <a:off x="2770172" y="2469962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BBF24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Moderate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24" name="Shape 177">
              <a:extLst>
                <a:ext uri="{FF2B5EF4-FFF2-40B4-BE49-F238E27FC236}">
                  <a16:creationId xmlns:a16="http://schemas.microsoft.com/office/drawing/2014/main" id="{FE548D5C-34FA-BBD3-FD9F-B46B45318544}"/>
                </a:ext>
              </a:extLst>
            </p:cNvPr>
            <p:cNvSpPr/>
            <p:nvPr/>
          </p:nvSpPr>
          <p:spPr>
            <a:xfrm>
              <a:off x="2770172" y="2916320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25" name="Text 178">
              <a:extLst>
                <a:ext uri="{FF2B5EF4-FFF2-40B4-BE49-F238E27FC236}">
                  <a16:creationId xmlns:a16="http://schemas.microsoft.com/office/drawing/2014/main" id="{8A1C6FB5-9402-2EC4-D691-5028CC743A46}"/>
                </a:ext>
              </a:extLst>
            </p:cNvPr>
            <p:cNvSpPr/>
            <p:nvPr/>
          </p:nvSpPr>
          <p:spPr>
            <a:xfrm>
              <a:off x="2770172" y="2916320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44" name="Shape 209">
              <a:extLst>
                <a:ext uri="{FF2B5EF4-FFF2-40B4-BE49-F238E27FC236}">
                  <a16:creationId xmlns:a16="http://schemas.microsoft.com/office/drawing/2014/main" id="{13715085-B2EB-B4C4-5087-B6A4C59F3C3E}"/>
                </a:ext>
              </a:extLst>
            </p:cNvPr>
            <p:cNvSpPr/>
            <p:nvPr/>
          </p:nvSpPr>
          <p:spPr>
            <a:xfrm>
              <a:off x="2770172" y="3220114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45" name="Text 210">
              <a:extLst>
                <a:ext uri="{FF2B5EF4-FFF2-40B4-BE49-F238E27FC236}">
                  <a16:creationId xmlns:a16="http://schemas.microsoft.com/office/drawing/2014/main" id="{4DFC243B-A9A8-53AE-A523-8D1B997045BA}"/>
                </a:ext>
              </a:extLst>
            </p:cNvPr>
            <p:cNvSpPr/>
            <p:nvPr/>
          </p:nvSpPr>
          <p:spPr>
            <a:xfrm>
              <a:off x="2770172" y="3220114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32" name="Shape 242">
              <a:extLst>
                <a:ext uri="{FF2B5EF4-FFF2-40B4-BE49-F238E27FC236}">
                  <a16:creationId xmlns:a16="http://schemas.microsoft.com/office/drawing/2014/main" id="{FA8E996D-9F3C-F8DD-B161-2EA4FB10AD58}"/>
                </a:ext>
              </a:extLst>
            </p:cNvPr>
            <p:cNvSpPr/>
            <p:nvPr/>
          </p:nvSpPr>
          <p:spPr>
            <a:xfrm>
              <a:off x="2770172" y="3523909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00FF88">
                <a:alpha val="12000"/>
              </a:srgbClr>
            </a:solidFill>
            <a:ln w="12700">
              <a:solidFill>
                <a:srgbClr val="00FF88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33" name="Text 243">
              <a:extLst>
                <a:ext uri="{FF2B5EF4-FFF2-40B4-BE49-F238E27FC236}">
                  <a16:creationId xmlns:a16="http://schemas.microsoft.com/office/drawing/2014/main" id="{368491C7-3E80-2FE9-8258-3E00DF716C80}"/>
                </a:ext>
              </a:extLst>
            </p:cNvPr>
            <p:cNvSpPr/>
            <p:nvPr/>
          </p:nvSpPr>
          <p:spPr>
            <a:xfrm>
              <a:off x="2770172" y="3523909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Very 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64" name="Shape 274">
              <a:extLst>
                <a:ext uri="{FF2B5EF4-FFF2-40B4-BE49-F238E27FC236}">
                  <a16:creationId xmlns:a16="http://schemas.microsoft.com/office/drawing/2014/main" id="{1FCACA2F-893B-7762-2B58-148FF772331F}"/>
                </a:ext>
              </a:extLst>
            </p:cNvPr>
            <p:cNvSpPr/>
            <p:nvPr/>
          </p:nvSpPr>
          <p:spPr>
            <a:xfrm>
              <a:off x="2770172" y="3827703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BBF24">
                <a:alpha val="12000"/>
              </a:srgbClr>
            </a:solidFill>
            <a:ln w="12700">
              <a:solidFill>
                <a:srgbClr val="FBBF24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65" name="Text 275">
              <a:extLst>
                <a:ext uri="{FF2B5EF4-FFF2-40B4-BE49-F238E27FC236}">
                  <a16:creationId xmlns:a16="http://schemas.microsoft.com/office/drawing/2014/main" id="{7E486904-A4F9-95B6-A324-D7CFFC48E3EF}"/>
                </a:ext>
              </a:extLst>
            </p:cNvPr>
            <p:cNvSpPr/>
            <p:nvPr/>
          </p:nvSpPr>
          <p:spPr>
            <a:xfrm>
              <a:off x="2770172" y="3827703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BBF24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Moderate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94" name="Shape 311">
              <a:extLst>
                <a:ext uri="{FF2B5EF4-FFF2-40B4-BE49-F238E27FC236}">
                  <a16:creationId xmlns:a16="http://schemas.microsoft.com/office/drawing/2014/main" id="{8CD4F2C0-7226-8F7D-9207-5B4915A25703}"/>
                </a:ext>
              </a:extLst>
            </p:cNvPr>
            <p:cNvSpPr/>
            <p:nvPr/>
          </p:nvSpPr>
          <p:spPr>
            <a:xfrm>
              <a:off x="2770172" y="4274060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BBF24">
                <a:alpha val="12000"/>
              </a:srgbClr>
            </a:solidFill>
            <a:ln w="12700">
              <a:solidFill>
                <a:srgbClr val="FBBF24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595" name="Text 312">
              <a:extLst>
                <a:ext uri="{FF2B5EF4-FFF2-40B4-BE49-F238E27FC236}">
                  <a16:creationId xmlns:a16="http://schemas.microsoft.com/office/drawing/2014/main" id="{92994A92-AED3-37BD-63C4-F6A6BC4F8E08}"/>
                </a:ext>
              </a:extLst>
            </p:cNvPr>
            <p:cNvSpPr/>
            <p:nvPr/>
          </p:nvSpPr>
          <p:spPr>
            <a:xfrm>
              <a:off x="2770172" y="4274060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BBF24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Moderate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633" name="Shape 344">
              <a:extLst>
                <a:ext uri="{FF2B5EF4-FFF2-40B4-BE49-F238E27FC236}">
                  <a16:creationId xmlns:a16="http://schemas.microsoft.com/office/drawing/2014/main" id="{70DA71C9-508F-BAD5-5B4B-110F742FECD5}"/>
                </a:ext>
              </a:extLst>
            </p:cNvPr>
            <p:cNvSpPr/>
            <p:nvPr/>
          </p:nvSpPr>
          <p:spPr>
            <a:xfrm>
              <a:off x="2770172" y="4577854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634" name="Text 345">
              <a:extLst>
                <a:ext uri="{FF2B5EF4-FFF2-40B4-BE49-F238E27FC236}">
                  <a16:creationId xmlns:a16="http://schemas.microsoft.com/office/drawing/2014/main" id="{E627AB7E-7279-9D6D-FF20-02CF67B9C229}"/>
                </a:ext>
              </a:extLst>
            </p:cNvPr>
            <p:cNvSpPr/>
            <p:nvPr/>
          </p:nvSpPr>
          <p:spPr>
            <a:xfrm>
              <a:off x="2770172" y="4577854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735" name="Shape 377">
              <a:extLst>
                <a:ext uri="{FF2B5EF4-FFF2-40B4-BE49-F238E27FC236}">
                  <a16:creationId xmlns:a16="http://schemas.microsoft.com/office/drawing/2014/main" id="{E5274877-6C45-D7C7-42F7-49A87BC32640}"/>
                </a:ext>
              </a:extLst>
            </p:cNvPr>
            <p:cNvSpPr/>
            <p:nvPr/>
          </p:nvSpPr>
          <p:spPr>
            <a:xfrm>
              <a:off x="2770172" y="4881647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22C55E">
                <a:alpha val="12000"/>
              </a:srgbClr>
            </a:solidFill>
            <a:ln w="12700">
              <a:solidFill>
                <a:srgbClr val="22C55E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736" name="Text 378">
              <a:extLst>
                <a:ext uri="{FF2B5EF4-FFF2-40B4-BE49-F238E27FC236}">
                  <a16:creationId xmlns:a16="http://schemas.microsoft.com/office/drawing/2014/main" id="{D8E46353-A026-2ACE-E065-DD3510359ECA}"/>
                </a:ext>
              </a:extLst>
            </p:cNvPr>
            <p:cNvSpPr/>
            <p:nvPr/>
          </p:nvSpPr>
          <p:spPr>
            <a:xfrm>
              <a:off x="2770172" y="4881647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C55E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Fast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768" name="Shape 410">
              <a:extLst>
                <a:ext uri="{FF2B5EF4-FFF2-40B4-BE49-F238E27FC236}">
                  <a16:creationId xmlns:a16="http://schemas.microsoft.com/office/drawing/2014/main" id="{754E9561-94DB-615F-E1C0-541D81F10893}"/>
                </a:ext>
              </a:extLst>
            </p:cNvPr>
            <p:cNvSpPr/>
            <p:nvPr/>
          </p:nvSpPr>
          <p:spPr>
            <a:xfrm>
              <a:off x="2770172" y="5185442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BBF24">
                <a:alpha val="12000"/>
              </a:srgbClr>
            </a:solidFill>
            <a:ln w="12700">
              <a:solidFill>
                <a:srgbClr val="FBBF24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769" name="Text 411">
              <a:extLst>
                <a:ext uri="{FF2B5EF4-FFF2-40B4-BE49-F238E27FC236}">
                  <a16:creationId xmlns:a16="http://schemas.microsoft.com/office/drawing/2014/main" id="{7D4C3514-5E08-7C06-C620-C9213033C153}"/>
                </a:ext>
              </a:extLst>
            </p:cNvPr>
            <p:cNvSpPr/>
            <p:nvPr/>
          </p:nvSpPr>
          <p:spPr>
            <a:xfrm>
              <a:off x="2770172" y="5185442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BBF24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Moderate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05" name="Shape 447">
              <a:extLst>
                <a:ext uri="{FF2B5EF4-FFF2-40B4-BE49-F238E27FC236}">
                  <a16:creationId xmlns:a16="http://schemas.microsoft.com/office/drawing/2014/main" id="{4ED4937C-D2E4-F106-D155-540B27CE493C}"/>
                </a:ext>
              </a:extLst>
            </p:cNvPr>
            <p:cNvSpPr/>
            <p:nvPr/>
          </p:nvSpPr>
          <p:spPr>
            <a:xfrm>
              <a:off x="2770172" y="5631798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87171">
                <a:alpha val="12000"/>
              </a:srgbClr>
            </a:solidFill>
            <a:ln w="12700">
              <a:solidFill>
                <a:srgbClr val="F87171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06" name="Text 448">
              <a:extLst>
                <a:ext uri="{FF2B5EF4-FFF2-40B4-BE49-F238E27FC236}">
                  <a16:creationId xmlns:a16="http://schemas.microsoft.com/office/drawing/2014/main" id="{6AB782E1-F387-B1C4-801C-71F835A8CEEE}"/>
                </a:ext>
              </a:extLst>
            </p:cNvPr>
            <p:cNvSpPr/>
            <p:nvPr/>
          </p:nvSpPr>
          <p:spPr>
            <a:xfrm>
              <a:off x="2770172" y="5631798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87171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Slow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38" name="Shape 480">
              <a:extLst>
                <a:ext uri="{FF2B5EF4-FFF2-40B4-BE49-F238E27FC236}">
                  <a16:creationId xmlns:a16="http://schemas.microsoft.com/office/drawing/2014/main" id="{7DC40C70-86F1-1E55-0E63-8C689D924E52}"/>
                </a:ext>
              </a:extLst>
            </p:cNvPr>
            <p:cNvSpPr/>
            <p:nvPr/>
          </p:nvSpPr>
          <p:spPr>
            <a:xfrm>
              <a:off x="2770172" y="5935593"/>
              <a:ext cx="566484" cy="134644"/>
            </a:xfrm>
            <a:prstGeom prst="roundRect">
              <a:avLst>
                <a:gd name="adj" fmla="val 23529"/>
              </a:avLst>
            </a:prstGeom>
            <a:solidFill>
              <a:srgbClr val="F87171">
                <a:alpha val="12000"/>
              </a:srgbClr>
            </a:solidFill>
            <a:ln w="12700">
              <a:solidFill>
                <a:srgbClr val="F87171">
                  <a:alpha val="30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839" name="Text 481">
              <a:extLst>
                <a:ext uri="{FF2B5EF4-FFF2-40B4-BE49-F238E27FC236}">
                  <a16:creationId xmlns:a16="http://schemas.microsoft.com/office/drawing/2014/main" id="{DDF9F123-CCFD-A394-400B-9BF412891E94}"/>
                </a:ext>
              </a:extLst>
            </p:cNvPr>
            <p:cNvSpPr/>
            <p:nvPr/>
          </p:nvSpPr>
          <p:spPr>
            <a:xfrm>
              <a:off x="2770172" y="5935593"/>
              <a:ext cx="566484" cy="1346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3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87171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Slow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</p:grpSp>
      <p:sp>
        <p:nvSpPr>
          <p:cNvPr id="868" name="Shape 510">
            <a:extLst>
              <a:ext uri="{FF2B5EF4-FFF2-40B4-BE49-F238E27FC236}">
                <a16:creationId xmlns:a16="http://schemas.microsoft.com/office/drawing/2014/main" id="{802C8A50-F152-04DA-7EEB-F8D5B6B169C5}"/>
              </a:ext>
            </a:extLst>
          </p:cNvPr>
          <p:cNvSpPr/>
          <p:nvPr/>
        </p:nvSpPr>
        <p:spPr>
          <a:xfrm>
            <a:off x="4762" y="6198373"/>
            <a:ext cx="12152022" cy="158402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9" name="Shape 511">
            <a:extLst>
              <a:ext uri="{FF2B5EF4-FFF2-40B4-BE49-F238E27FC236}">
                <a16:creationId xmlns:a16="http://schemas.microsoft.com/office/drawing/2014/main" id="{CDE84FB2-C8FF-8E48-71C2-67E67CE894C6}"/>
              </a:ext>
            </a:extLst>
          </p:cNvPr>
          <p:cNvSpPr/>
          <p:nvPr/>
        </p:nvSpPr>
        <p:spPr>
          <a:xfrm>
            <a:off x="2840658" y="6230054"/>
            <a:ext cx="118779" cy="95041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0" name="Text 512">
            <a:extLst>
              <a:ext uri="{FF2B5EF4-FFF2-40B4-BE49-F238E27FC236}">
                <a16:creationId xmlns:a16="http://schemas.microsoft.com/office/drawing/2014/main" id="{9EFA8879-CFB1-61DF-B8B6-9CC879D30860}"/>
              </a:ext>
            </a:extLst>
          </p:cNvPr>
          <p:cNvSpPr/>
          <p:nvPr/>
        </p:nvSpPr>
        <p:spPr>
          <a:xfrm>
            <a:off x="2995985" y="6198373"/>
            <a:ext cx="1644634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Human Effort</a:t>
            </a:r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ACF3D7E2-6316-FF6E-F1A6-C9F919B7D321}"/>
              </a:ext>
            </a:extLst>
          </p:cNvPr>
          <p:cNvSpPr/>
          <p:nvPr/>
        </p:nvSpPr>
        <p:spPr>
          <a:xfrm>
            <a:off x="4291549" y="824556"/>
            <a:ext cx="2179387" cy="158402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TRANSITION &amp; TRANSFORMATION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3BEC7295-94AC-8D8B-D1E5-3D9C206B48AA}"/>
              </a:ext>
            </a:extLst>
          </p:cNvPr>
          <p:cNvSpPr/>
          <p:nvPr/>
        </p:nvSpPr>
        <p:spPr>
          <a:xfrm>
            <a:off x="8399708" y="824556"/>
            <a:ext cx="2408826" cy="158402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AGENTIC AI  LED  SERVICE  DELIVERY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" name="Shape 16">
            <a:extLst>
              <a:ext uri="{FF2B5EF4-FFF2-40B4-BE49-F238E27FC236}">
                <a16:creationId xmlns:a16="http://schemas.microsoft.com/office/drawing/2014/main" id="{6A6E18ED-A3F2-F04E-9EF1-645ABC02DF9A}"/>
              </a:ext>
            </a:extLst>
          </p:cNvPr>
          <p:cNvSpPr/>
          <p:nvPr/>
        </p:nvSpPr>
        <p:spPr>
          <a:xfrm>
            <a:off x="3590733" y="1017397"/>
            <a:ext cx="1184193" cy="27298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8FAFC"/>
            </a:solidFill>
            <a:prstDash val="solid"/>
          </a:ln>
        </p:spPr>
        <p:txBody>
          <a:bodyPr anchor="b"/>
          <a:lstStyle/>
          <a:p>
            <a:pPr marL="0" marR="0" lvl="0" indent="0" algn="l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" name="Text 17">
            <a:extLst>
              <a:ext uri="{FF2B5EF4-FFF2-40B4-BE49-F238E27FC236}">
                <a16:creationId xmlns:a16="http://schemas.microsoft.com/office/drawing/2014/main" id="{3DC74B47-CA26-472C-F728-C78B4A3CC7C0}"/>
              </a:ext>
            </a:extLst>
          </p:cNvPr>
          <p:cNvSpPr/>
          <p:nvPr/>
        </p:nvSpPr>
        <p:spPr>
          <a:xfrm>
            <a:off x="3619171" y="1017397"/>
            <a:ext cx="1141539" cy="2729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P0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1-2</a:t>
            </a:r>
          </a:p>
        </p:txBody>
      </p:sp>
      <p:sp>
        <p:nvSpPr>
          <p:cNvPr id="18" name="Shape 18">
            <a:extLst>
              <a:ext uri="{FF2B5EF4-FFF2-40B4-BE49-F238E27FC236}">
                <a16:creationId xmlns:a16="http://schemas.microsoft.com/office/drawing/2014/main" id="{66121F83-1049-D73C-99F7-C06891E2E5FD}"/>
              </a:ext>
            </a:extLst>
          </p:cNvPr>
          <p:cNvSpPr/>
          <p:nvPr/>
        </p:nvSpPr>
        <p:spPr>
          <a:xfrm>
            <a:off x="4789146" y="1017397"/>
            <a:ext cx="1184193" cy="27298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8FAFC"/>
            </a:solidFill>
            <a:prstDash val="solid"/>
          </a:ln>
        </p:spPr>
        <p:txBody>
          <a:bodyPr anchor="b"/>
          <a:lstStyle/>
          <a:p>
            <a:pPr marL="0" marR="0" lvl="0" indent="0" algn="l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9" name="Text 19">
            <a:extLst>
              <a:ext uri="{FF2B5EF4-FFF2-40B4-BE49-F238E27FC236}">
                <a16:creationId xmlns:a16="http://schemas.microsoft.com/office/drawing/2014/main" id="{D848B11E-2372-46C4-B77A-96B6C734DD8A}"/>
              </a:ext>
            </a:extLst>
          </p:cNvPr>
          <p:cNvSpPr/>
          <p:nvPr/>
        </p:nvSpPr>
        <p:spPr>
          <a:xfrm>
            <a:off x="4817583" y="1017397"/>
            <a:ext cx="1141539" cy="2729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P1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3-5</a:t>
            </a:r>
          </a:p>
        </p:txBody>
      </p:sp>
      <p:sp>
        <p:nvSpPr>
          <p:cNvPr id="20" name="Shape 20">
            <a:extLst>
              <a:ext uri="{FF2B5EF4-FFF2-40B4-BE49-F238E27FC236}">
                <a16:creationId xmlns:a16="http://schemas.microsoft.com/office/drawing/2014/main" id="{F1943138-9028-E299-000F-327C72ABE9EB}"/>
              </a:ext>
            </a:extLst>
          </p:cNvPr>
          <p:cNvSpPr/>
          <p:nvPr/>
        </p:nvSpPr>
        <p:spPr>
          <a:xfrm>
            <a:off x="5987557" y="1017397"/>
            <a:ext cx="1184193" cy="27298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8FAFC"/>
            </a:solidFill>
            <a:prstDash val="solid"/>
          </a:ln>
        </p:spPr>
        <p:txBody>
          <a:bodyPr anchor="b"/>
          <a:lstStyle/>
          <a:p>
            <a:pPr marL="0" marR="0" lvl="0" indent="0" algn="l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1" name="Text 21">
            <a:extLst>
              <a:ext uri="{FF2B5EF4-FFF2-40B4-BE49-F238E27FC236}">
                <a16:creationId xmlns:a16="http://schemas.microsoft.com/office/drawing/2014/main" id="{35DFD0A7-BA8A-3ADE-2B0D-D9616AE961A0}"/>
              </a:ext>
            </a:extLst>
          </p:cNvPr>
          <p:cNvSpPr/>
          <p:nvPr/>
        </p:nvSpPr>
        <p:spPr>
          <a:xfrm>
            <a:off x="6015994" y="1017397"/>
            <a:ext cx="1141539" cy="2729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P2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6</a:t>
            </a:r>
          </a:p>
        </p:txBody>
      </p:sp>
      <p:sp>
        <p:nvSpPr>
          <p:cNvPr id="23" name="Text 23">
            <a:extLst>
              <a:ext uri="{FF2B5EF4-FFF2-40B4-BE49-F238E27FC236}">
                <a16:creationId xmlns:a16="http://schemas.microsoft.com/office/drawing/2014/main" id="{83B3BFCB-6B09-D867-19B5-67E9CE98B104}"/>
              </a:ext>
            </a:extLst>
          </p:cNvPr>
          <p:cNvSpPr/>
          <p:nvPr/>
        </p:nvSpPr>
        <p:spPr>
          <a:xfrm>
            <a:off x="7214406" y="1017397"/>
            <a:ext cx="1141539" cy="272984"/>
          </a:xfrm>
          <a:prstGeom prst="rect">
            <a:avLst/>
          </a:prstGeom>
          <a:solidFill>
            <a:schemeClr val="accent5"/>
          </a:solidFill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P3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7-12</a:t>
            </a:r>
          </a:p>
        </p:txBody>
      </p:sp>
      <p:sp>
        <p:nvSpPr>
          <p:cNvPr id="25" name="Text 25">
            <a:extLst>
              <a:ext uri="{FF2B5EF4-FFF2-40B4-BE49-F238E27FC236}">
                <a16:creationId xmlns:a16="http://schemas.microsoft.com/office/drawing/2014/main" id="{1AE0B39D-626E-A329-3EC2-E4C2DEAB3C69}"/>
              </a:ext>
            </a:extLst>
          </p:cNvPr>
          <p:cNvSpPr/>
          <p:nvPr/>
        </p:nvSpPr>
        <p:spPr>
          <a:xfrm>
            <a:off x="8412820" y="1017397"/>
            <a:ext cx="1141539" cy="272984"/>
          </a:xfrm>
          <a:prstGeom prst="rect">
            <a:avLst/>
          </a:prstGeom>
          <a:solidFill>
            <a:schemeClr val="accent5"/>
          </a:solidFill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P4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13-18</a:t>
            </a:r>
          </a:p>
        </p:txBody>
      </p:sp>
      <p:sp>
        <p:nvSpPr>
          <p:cNvPr id="27" name="Text 27">
            <a:extLst>
              <a:ext uri="{FF2B5EF4-FFF2-40B4-BE49-F238E27FC236}">
                <a16:creationId xmlns:a16="http://schemas.microsoft.com/office/drawing/2014/main" id="{AAE18D25-6456-F4FA-245F-B98FBD88C9B9}"/>
              </a:ext>
            </a:extLst>
          </p:cNvPr>
          <p:cNvSpPr/>
          <p:nvPr/>
        </p:nvSpPr>
        <p:spPr>
          <a:xfrm>
            <a:off x="9611231" y="1017397"/>
            <a:ext cx="1141539" cy="272984"/>
          </a:xfrm>
          <a:prstGeom prst="rect">
            <a:avLst/>
          </a:prstGeom>
          <a:solidFill>
            <a:schemeClr val="accent5"/>
          </a:solidFill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P5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18-36</a:t>
            </a:r>
          </a:p>
        </p:txBody>
      </p:sp>
      <p:sp>
        <p:nvSpPr>
          <p:cNvPr id="29" name="Text 29">
            <a:extLst>
              <a:ext uri="{FF2B5EF4-FFF2-40B4-BE49-F238E27FC236}">
                <a16:creationId xmlns:a16="http://schemas.microsoft.com/office/drawing/2014/main" id="{136348CC-4F3B-61C4-0076-3F6A99999ECD}"/>
              </a:ext>
            </a:extLst>
          </p:cNvPr>
          <p:cNvSpPr/>
          <p:nvPr/>
        </p:nvSpPr>
        <p:spPr>
          <a:xfrm>
            <a:off x="10809644" y="1017397"/>
            <a:ext cx="1118832" cy="272984"/>
          </a:xfrm>
          <a:prstGeom prst="rect">
            <a:avLst/>
          </a:prstGeom>
          <a:solidFill>
            <a:schemeClr val="accent5"/>
          </a:solidFill>
          <a:ln/>
        </p:spPr>
        <p:txBody>
          <a:bodyPr wrap="square" lIns="0" tIns="0" rIns="0" bIns="0" rtlCol="0" anchor="b"/>
          <a:lstStyle/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P6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  <a:p>
            <a:pPr marL="0" marR="0" lvl="0" indent="0" algn="ctr" defTabSz="913578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Month 36+</a:t>
            </a:r>
          </a:p>
        </p:txBody>
      </p:sp>
      <p:sp>
        <p:nvSpPr>
          <p:cNvPr id="30" name="Shape 30">
            <a:extLst>
              <a:ext uri="{FF2B5EF4-FFF2-40B4-BE49-F238E27FC236}">
                <a16:creationId xmlns:a16="http://schemas.microsoft.com/office/drawing/2014/main" id="{CD953A50-25C3-74D5-6317-EB1997B31BC5}"/>
              </a:ext>
            </a:extLst>
          </p:cNvPr>
          <p:cNvSpPr/>
          <p:nvPr/>
        </p:nvSpPr>
        <p:spPr>
          <a:xfrm>
            <a:off x="4789145" y="1335404"/>
            <a:ext cx="0" cy="4823365"/>
          </a:xfrm>
          <a:prstGeom prst="line">
            <a:avLst/>
          </a:prstGeom>
          <a:noFill/>
          <a:ln w="889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1" name="Shape 31">
            <a:extLst>
              <a:ext uri="{FF2B5EF4-FFF2-40B4-BE49-F238E27FC236}">
                <a16:creationId xmlns:a16="http://schemas.microsoft.com/office/drawing/2014/main" id="{806DA10E-F259-4663-3116-46AF6CA1EAF6}"/>
              </a:ext>
            </a:extLst>
          </p:cNvPr>
          <p:cNvSpPr/>
          <p:nvPr/>
        </p:nvSpPr>
        <p:spPr>
          <a:xfrm>
            <a:off x="5987557" y="1335404"/>
            <a:ext cx="0" cy="4823365"/>
          </a:xfrm>
          <a:prstGeom prst="line">
            <a:avLst/>
          </a:prstGeom>
          <a:noFill/>
          <a:ln w="889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2" name="Shape 32">
            <a:extLst>
              <a:ext uri="{FF2B5EF4-FFF2-40B4-BE49-F238E27FC236}">
                <a16:creationId xmlns:a16="http://schemas.microsoft.com/office/drawing/2014/main" id="{CCBB5A32-2A33-2483-DF1B-6EC8FC32A7B6}"/>
              </a:ext>
            </a:extLst>
          </p:cNvPr>
          <p:cNvSpPr/>
          <p:nvPr/>
        </p:nvSpPr>
        <p:spPr>
          <a:xfrm>
            <a:off x="7185968" y="1335404"/>
            <a:ext cx="0" cy="4823365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3" name="Shape 33">
            <a:extLst>
              <a:ext uri="{FF2B5EF4-FFF2-40B4-BE49-F238E27FC236}">
                <a16:creationId xmlns:a16="http://schemas.microsoft.com/office/drawing/2014/main" id="{F2D6963C-D4BC-2409-1108-FB398D5A16D7}"/>
              </a:ext>
            </a:extLst>
          </p:cNvPr>
          <p:cNvSpPr/>
          <p:nvPr/>
        </p:nvSpPr>
        <p:spPr>
          <a:xfrm>
            <a:off x="8384381" y="1335404"/>
            <a:ext cx="0" cy="4823365"/>
          </a:xfrm>
          <a:prstGeom prst="line">
            <a:avLst/>
          </a:prstGeom>
          <a:noFill/>
          <a:ln w="889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4" name="Shape 34">
            <a:extLst>
              <a:ext uri="{FF2B5EF4-FFF2-40B4-BE49-F238E27FC236}">
                <a16:creationId xmlns:a16="http://schemas.microsoft.com/office/drawing/2014/main" id="{B8BEEA65-1517-D596-E19C-3689C0CFD2FE}"/>
              </a:ext>
            </a:extLst>
          </p:cNvPr>
          <p:cNvSpPr/>
          <p:nvPr/>
        </p:nvSpPr>
        <p:spPr>
          <a:xfrm>
            <a:off x="9582793" y="1335404"/>
            <a:ext cx="0" cy="4823365"/>
          </a:xfrm>
          <a:prstGeom prst="line">
            <a:avLst/>
          </a:prstGeom>
          <a:noFill/>
          <a:ln w="889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5" name="Shape 35">
            <a:extLst>
              <a:ext uri="{FF2B5EF4-FFF2-40B4-BE49-F238E27FC236}">
                <a16:creationId xmlns:a16="http://schemas.microsoft.com/office/drawing/2014/main" id="{D79E5375-5518-4863-DE61-2DDE2029A4B5}"/>
              </a:ext>
            </a:extLst>
          </p:cNvPr>
          <p:cNvSpPr/>
          <p:nvPr/>
        </p:nvSpPr>
        <p:spPr>
          <a:xfrm>
            <a:off x="10781204" y="1335404"/>
            <a:ext cx="0" cy="4823365"/>
          </a:xfrm>
          <a:prstGeom prst="line">
            <a:avLst/>
          </a:prstGeom>
          <a:noFill/>
          <a:ln w="889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" name="Shape 45">
            <a:extLst>
              <a:ext uri="{FF2B5EF4-FFF2-40B4-BE49-F238E27FC236}">
                <a16:creationId xmlns:a16="http://schemas.microsoft.com/office/drawing/2014/main" id="{64809D2B-76F9-0C57-5CD6-E1706E1E556B}"/>
              </a:ext>
            </a:extLst>
          </p:cNvPr>
          <p:cNvSpPr/>
          <p:nvPr/>
        </p:nvSpPr>
        <p:spPr>
          <a:xfrm>
            <a:off x="3612061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" name="Shape 46">
            <a:extLst>
              <a:ext uri="{FF2B5EF4-FFF2-40B4-BE49-F238E27FC236}">
                <a16:creationId xmlns:a16="http://schemas.microsoft.com/office/drawing/2014/main" id="{3C5D6573-45AB-7DB8-705B-BF87BF5E859A}"/>
              </a:ext>
            </a:extLst>
          </p:cNvPr>
          <p:cNvSpPr/>
          <p:nvPr/>
        </p:nvSpPr>
        <p:spPr>
          <a:xfrm>
            <a:off x="3612061" y="150964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6703EA80-A77F-85A3-E58D-F5BF99382C96}"/>
              </a:ext>
            </a:extLst>
          </p:cNvPr>
          <p:cNvSpPr/>
          <p:nvPr/>
        </p:nvSpPr>
        <p:spPr>
          <a:xfrm>
            <a:off x="3612061" y="150964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" name="Shape 48">
            <a:extLst>
              <a:ext uri="{FF2B5EF4-FFF2-40B4-BE49-F238E27FC236}">
                <a16:creationId xmlns:a16="http://schemas.microsoft.com/office/drawing/2014/main" id="{F30D13FC-FC15-C0A4-BBEA-6CE84D9EB1F6}"/>
              </a:ext>
            </a:extLst>
          </p:cNvPr>
          <p:cNvSpPr/>
          <p:nvPr/>
        </p:nvSpPr>
        <p:spPr>
          <a:xfrm>
            <a:off x="4810473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" name="Shape 49">
            <a:extLst>
              <a:ext uri="{FF2B5EF4-FFF2-40B4-BE49-F238E27FC236}">
                <a16:creationId xmlns:a16="http://schemas.microsoft.com/office/drawing/2014/main" id="{5435C48A-8AC3-452C-4E6A-459B691ADE40}"/>
              </a:ext>
            </a:extLst>
          </p:cNvPr>
          <p:cNvSpPr/>
          <p:nvPr/>
        </p:nvSpPr>
        <p:spPr>
          <a:xfrm>
            <a:off x="4810473" y="150964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" name="Text 50">
            <a:extLst>
              <a:ext uri="{FF2B5EF4-FFF2-40B4-BE49-F238E27FC236}">
                <a16:creationId xmlns:a16="http://schemas.microsoft.com/office/drawing/2014/main" id="{A98F29CC-697E-63F6-8729-9BC98C15E92B}"/>
              </a:ext>
            </a:extLst>
          </p:cNvPr>
          <p:cNvSpPr/>
          <p:nvPr/>
        </p:nvSpPr>
        <p:spPr>
          <a:xfrm>
            <a:off x="4810473" y="150964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" name="Shape 51">
            <a:extLst>
              <a:ext uri="{FF2B5EF4-FFF2-40B4-BE49-F238E27FC236}">
                <a16:creationId xmlns:a16="http://schemas.microsoft.com/office/drawing/2014/main" id="{7BBB0684-B19D-CB45-1A99-B3F5F6034ACF}"/>
              </a:ext>
            </a:extLst>
          </p:cNvPr>
          <p:cNvSpPr/>
          <p:nvPr/>
        </p:nvSpPr>
        <p:spPr>
          <a:xfrm>
            <a:off x="6008885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" name="Shape 52">
            <a:extLst>
              <a:ext uri="{FF2B5EF4-FFF2-40B4-BE49-F238E27FC236}">
                <a16:creationId xmlns:a16="http://schemas.microsoft.com/office/drawing/2014/main" id="{1210236A-DB0B-4FF4-EBF9-56BFBE0821BD}"/>
              </a:ext>
            </a:extLst>
          </p:cNvPr>
          <p:cNvSpPr/>
          <p:nvPr/>
        </p:nvSpPr>
        <p:spPr>
          <a:xfrm>
            <a:off x="6008885" y="150964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" name="Text 53">
            <a:extLst>
              <a:ext uri="{FF2B5EF4-FFF2-40B4-BE49-F238E27FC236}">
                <a16:creationId xmlns:a16="http://schemas.microsoft.com/office/drawing/2014/main" id="{A20F3B7B-44EA-4B19-76CB-51E2E0E0336B}"/>
              </a:ext>
            </a:extLst>
          </p:cNvPr>
          <p:cNvSpPr/>
          <p:nvPr/>
        </p:nvSpPr>
        <p:spPr>
          <a:xfrm>
            <a:off x="6008885" y="150964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" name="Shape 54">
            <a:extLst>
              <a:ext uri="{FF2B5EF4-FFF2-40B4-BE49-F238E27FC236}">
                <a16:creationId xmlns:a16="http://schemas.microsoft.com/office/drawing/2014/main" id="{4E583341-FCD5-4DE4-3836-04B018B04437}"/>
              </a:ext>
            </a:extLst>
          </p:cNvPr>
          <p:cNvSpPr/>
          <p:nvPr/>
        </p:nvSpPr>
        <p:spPr>
          <a:xfrm>
            <a:off x="7207296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" name="Shape 55">
            <a:extLst>
              <a:ext uri="{FF2B5EF4-FFF2-40B4-BE49-F238E27FC236}">
                <a16:creationId xmlns:a16="http://schemas.microsoft.com/office/drawing/2014/main" id="{D84D18F9-0F9F-9160-C0FD-27A193238885}"/>
              </a:ext>
            </a:extLst>
          </p:cNvPr>
          <p:cNvSpPr/>
          <p:nvPr/>
        </p:nvSpPr>
        <p:spPr>
          <a:xfrm>
            <a:off x="7207296" y="1509645"/>
            <a:ext cx="693455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" name="Shape 56">
            <a:extLst>
              <a:ext uri="{FF2B5EF4-FFF2-40B4-BE49-F238E27FC236}">
                <a16:creationId xmlns:a16="http://schemas.microsoft.com/office/drawing/2014/main" id="{0921225C-5E09-FCEB-D30D-5B169B0BE2A0}"/>
              </a:ext>
            </a:extLst>
          </p:cNvPr>
          <p:cNvSpPr/>
          <p:nvPr/>
        </p:nvSpPr>
        <p:spPr>
          <a:xfrm>
            <a:off x="7900750" y="1509645"/>
            <a:ext cx="46230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" name="Text 57">
            <a:extLst>
              <a:ext uri="{FF2B5EF4-FFF2-40B4-BE49-F238E27FC236}">
                <a16:creationId xmlns:a16="http://schemas.microsoft.com/office/drawing/2014/main" id="{6FC37888-0961-22B6-EF53-398758D982DF}"/>
              </a:ext>
            </a:extLst>
          </p:cNvPr>
          <p:cNvSpPr/>
          <p:nvPr/>
        </p:nvSpPr>
        <p:spPr>
          <a:xfrm>
            <a:off x="7207296" y="1509645"/>
            <a:ext cx="693455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" name="Text 58">
            <a:extLst>
              <a:ext uri="{FF2B5EF4-FFF2-40B4-BE49-F238E27FC236}">
                <a16:creationId xmlns:a16="http://schemas.microsoft.com/office/drawing/2014/main" id="{A45279A0-E40D-E654-DB89-E6B8FCC6DA58}"/>
              </a:ext>
            </a:extLst>
          </p:cNvPr>
          <p:cNvSpPr/>
          <p:nvPr/>
        </p:nvSpPr>
        <p:spPr>
          <a:xfrm>
            <a:off x="7900750" y="1509645"/>
            <a:ext cx="46230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" name="Shape 59">
            <a:extLst>
              <a:ext uri="{FF2B5EF4-FFF2-40B4-BE49-F238E27FC236}">
                <a16:creationId xmlns:a16="http://schemas.microsoft.com/office/drawing/2014/main" id="{B28FE557-2080-B79D-9992-B51BAB804CB8}"/>
              </a:ext>
            </a:extLst>
          </p:cNvPr>
          <p:cNvSpPr/>
          <p:nvPr/>
        </p:nvSpPr>
        <p:spPr>
          <a:xfrm>
            <a:off x="8405709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1" name="Shape 60">
            <a:extLst>
              <a:ext uri="{FF2B5EF4-FFF2-40B4-BE49-F238E27FC236}">
                <a16:creationId xmlns:a16="http://schemas.microsoft.com/office/drawing/2014/main" id="{3034B9A9-42CE-B746-9152-9CCA891AB258}"/>
              </a:ext>
            </a:extLst>
          </p:cNvPr>
          <p:cNvSpPr/>
          <p:nvPr/>
        </p:nvSpPr>
        <p:spPr>
          <a:xfrm>
            <a:off x="8405709" y="1509645"/>
            <a:ext cx="40451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" name="Shape 61">
            <a:extLst>
              <a:ext uri="{FF2B5EF4-FFF2-40B4-BE49-F238E27FC236}">
                <a16:creationId xmlns:a16="http://schemas.microsoft.com/office/drawing/2014/main" id="{35BC6624-8ABC-263C-C9A4-2B8F58E22FF0}"/>
              </a:ext>
            </a:extLst>
          </p:cNvPr>
          <p:cNvSpPr/>
          <p:nvPr/>
        </p:nvSpPr>
        <p:spPr>
          <a:xfrm>
            <a:off x="8810223" y="1509645"/>
            <a:ext cx="75124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" name="Text 62">
            <a:extLst>
              <a:ext uri="{FF2B5EF4-FFF2-40B4-BE49-F238E27FC236}">
                <a16:creationId xmlns:a16="http://schemas.microsoft.com/office/drawing/2014/main" id="{CEB81AA9-8C64-74F6-EDEA-BE96CED931A6}"/>
              </a:ext>
            </a:extLst>
          </p:cNvPr>
          <p:cNvSpPr/>
          <p:nvPr/>
        </p:nvSpPr>
        <p:spPr>
          <a:xfrm>
            <a:off x="8405709" y="1509645"/>
            <a:ext cx="40451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48" name="Text 63">
            <a:extLst>
              <a:ext uri="{FF2B5EF4-FFF2-40B4-BE49-F238E27FC236}">
                <a16:creationId xmlns:a16="http://schemas.microsoft.com/office/drawing/2014/main" id="{DBDB44E5-CAF3-4A1A-FFCA-027C3B1729F8}"/>
              </a:ext>
            </a:extLst>
          </p:cNvPr>
          <p:cNvSpPr/>
          <p:nvPr/>
        </p:nvSpPr>
        <p:spPr>
          <a:xfrm>
            <a:off x="8810223" y="1509645"/>
            <a:ext cx="7512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49" name="Shape 64">
            <a:extLst>
              <a:ext uri="{FF2B5EF4-FFF2-40B4-BE49-F238E27FC236}">
                <a16:creationId xmlns:a16="http://schemas.microsoft.com/office/drawing/2014/main" id="{298AA4AD-22BF-F6A2-408B-A31E1DF9F8BC}"/>
              </a:ext>
            </a:extLst>
          </p:cNvPr>
          <p:cNvSpPr/>
          <p:nvPr/>
        </p:nvSpPr>
        <p:spPr>
          <a:xfrm>
            <a:off x="9604121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0" name="Shape 65">
            <a:extLst>
              <a:ext uri="{FF2B5EF4-FFF2-40B4-BE49-F238E27FC236}">
                <a16:creationId xmlns:a16="http://schemas.microsoft.com/office/drawing/2014/main" id="{F3FC0E7C-0AD8-B3A3-651E-D84C820C3E92}"/>
              </a:ext>
            </a:extLst>
          </p:cNvPr>
          <p:cNvSpPr/>
          <p:nvPr/>
        </p:nvSpPr>
        <p:spPr>
          <a:xfrm>
            <a:off x="9604122" y="1509645"/>
            <a:ext cx="17336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1" name="Shape 66">
            <a:extLst>
              <a:ext uri="{FF2B5EF4-FFF2-40B4-BE49-F238E27FC236}">
                <a16:creationId xmlns:a16="http://schemas.microsoft.com/office/drawing/2014/main" id="{D24A6350-9E84-B5F9-80A1-7237F501A491}"/>
              </a:ext>
            </a:extLst>
          </p:cNvPr>
          <p:cNvSpPr/>
          <p:nvPr/>
        </p:nvSpPr>
        <p:spPr>
          <a:xfrm>
            <a:off x="9777485" y="1509645"/>
            <a:ext cx="98239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2" name="Text 67">
            <a:extLst>
              <a:ext uri="{FF2B5EF4-FFF2-40B4-BE49-F238E27FC236}">
                <a16:creationId xmlns:a16="http://schemas.microsoft.com/office/drawing/2014/main" id="{6F28690A-0369-40B3-7D54-B683076837F5}"/>
              </a:ext>
            </a:extLst>
          </p:cNvPr>
          <p:cNvSpPr/>
          <p:nvPr/>
        </p:nvSpPr>
        <p:spPr>
          <a:xfrm>
            <a:off x="9777485" y="1509645"/>
            <a:ext cx="98239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3" name="Shape 68">
            <a:extLst>
              <a:ext uri="{FF2B5EF4-FFF2-40B4-BE49-F238E27FC236}">
                <a16:creationId xmlns:a16="http://schemas.microsoft.com/office/drawing/2014/main" id="{8D77B4B3-2860-353D-AA1F-059F0AEBEB5F}"/>
              </a:ext>
            </a:extLst>
          </p:cNvPr>
          <p:cNvSpPr/>
          <p:nvPr/>
        </p:nvSpPr>
        <p:spPr>
          <a:xfrm>
            <a:off x="10802532" y="150964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59" name="Shape 69">
            <a:extLst>
              <a:ext uri="{FF2B5EF4-FFF2-40B4-BE49-F238E27FC236}">
                <a16:creationId xmlns:a16="http://schemas.microsoft.com/office/drawing/2014/main" id="{3DA558FF-FB61-2CCE-FCC3-05E351FFF2D8}"/>
              </a:ext>
            </a:extLst>
          </p:cNvPr>
          <p:cNvSpPr/>
          <p:nvPr/>
        </p:nvSpPr>
        <p:spPr>
          <a:xfrm>
            <a:off x="10802533" y="1509645"/>
            <a:ext cx="57789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0" name="Shape 70">
            <a:extLst>
              <a:ext uri="{FF2B5EF4-FFF2-40B4-BE49-F238E27FC236}">
                <a16:creationId xmlns:a16="http://schemas.microsoft.com/office/drawing/2014/main" id="{6D1827BB-AAB7-CA97-4395-9E6171849853}"/>
              </a:ext>
            </a:extLst>
          </p:cNvPr>
          <p:cNvSpPr/>
          <p:nvPr/>
        </p:nvSpPr>
        <p:spPr>
          <a:xfrm>
            <a:off x="10860322" y="1509645"/>
            <a:ext cx="106815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1" name="Text 71">
            <a:extLst>
              <a:ext uri="{FF2B5EF4-FFF2-40B4-BE49-F238E27FC236}">
                <a16:creationId xmlns:a16="http://schemas.microsoft.com/office/drawing/2014/main" id="{DA373EFC-3A27-006D-3CA3-0702EDA1BEC2}"/>
              </a:ext>
            </a:extLst>
          </p:cNvPr>
          <p:cNvSpPr/>
          <p:nvPr/>
        </p:nvSpPr>
        <p:spPr>
          <a:xfrm>
            <a:off x="10860322" y="1509645"/>
            <a:ext cx="109796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7" name="Shape 77">
            <a:extLst>
              <a:ext uri="{FF2B5EF4-FFF2-40B4-BE49-F238E27FC236}">
                <a16:creationId xmlns:a16="http://schemas.microsoft.com/office/drawing/2014/main" id="{45D25740-C841-86DA-7C21-A0D790A5486F}"/>
              </a:ext>
            </a:extLst>
          </p:cNvPr>
          <p:cNvSpPr/>
          <p:nvPr/>
        </p:nvSpPr>
        <p:spPr>
          <a:xfrm>
            <a:off x="3612061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8" name="Shape 78">
            <a:extLst>
              <a:ext uri="{FF2B5EF4-FFF2-40B4-BE49-F238E27FC236}">
                <a16:creationId xmlns:a16="http://schemas.microsoft.com/office/drawing/2014/main" id="{ABDA2FFC-C0AE-0AE5-CDD3-B3670B330092}"/>
              </a:ext>
            </a:extLst>
          </p:cNvPr>
          <p:cNvSpPr/>
          <p:nvPr/>
        </p:nvSpPr>
        <p:spPr>
          <a:xfrm>
            <a:off x="3612061" y="1813441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69" name="Text 79">
            <a:extLst>
              <a:ext uri="{FF2B5EF4-FFF2-40B4-BE49-F238E27FC236}">
                <a16:creationId xmlns:a16="http://schemas.microsoft.com/office/drawing/2014/main" id="{40829DA9-2683-D222-4E15-81124D66FCAE}"/>
              </a:ext>
            </a:extLst>
          </p:cNvPr>
          <p:cNvSpPr/>
          <p:nvPr/>
        </p:nvSpPr>
        <p:spPr>
          <a:xfrm>
            <a:off x="3612061" y="1813441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0" name="Shape 80">
            <a:extLst>
              <a:ext uri="{FF2B5EF4-FFF2-40B4-BE49-F238E27FC236}">
                <a16:creationId xmlns:a16="http://schemas.microsoft.com/office/drawing/2014/main" id="{1FB73C48-E5AA-915D-48B0-223E963C72CA}"/>
              </a:ext>
            </a:extLst>
          </p:cNvPr>
          <p:cNvSpPr/>
          <p:nvPr/>
        </p:nvSpPr>
        <p:spPr>
          <a:xfrm>
            <a:off x="4810473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1" name="Shape 81">
            <a:extLst>
              <a:ext uri="{FF2B5EF4-FFF2-40B4-BE49-F238E27FC236}">
                <a16:creationId xmlns:a16="http://schemas.microsoft.com/office/drawing/2014/main" id="{8AA386A2-E08F-7B6C-5C94-C7E932E1B5DD}"/>
              </a:ext>
            </a:extLst>
          </p:cNvPr>
          <p:cNvSpPr/>
          <p:nvPr/>
        </p:nvSpPr>
        <p:spPr>
          <a:xfrm>
            <a:off x="4810473" y="1813441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2" name="Text 82">
            <a:extLst>
              <a:ext uri="{FF2B5EF4-FFF2-40B4-BE49-F238E27FC236}">
                <a16:creationId xmlns:a16="http://schemas.microsoft.com/office/drawing/2014/main" id="{88B861FE-2052-893E-C214-79529C2092D3}"/>
              </a:ext>
            </a:extLst>
          </p:cNvPr>
          <p:cNvSpPr/>
          <p:nvPr/>
        </p:nvSpPr>
        <p:spPr>
          <a:xfrm>
            <a:off x="4810473" y="1813441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3" name="Shape 83">
            <a:extLst>
              <a:ext uri="{FF2B5EF4-FFF2-40B4-BE49-F238E27FC236}">
                <a16:creationId xmlns:a16="http://schemas.microsoft.com/office/drawing/2014/main" id="{EB851481-DE48-BC3A-6D37-1F59E04457E6}"/>
              </a:ext>
            </a:extLst>
          </p:cNvPr>
          <p:cNvSpPr/>
          <p:nvPr/>
        </p:nvSpPr>
        <p:spPr>
          <a:xfrm>
            <a:off x="6008885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4" name="Shape 84">
            <a:extLst>
              <a:ext uri="{FF2B5EF4-FFF2-40B4-BE49-F238E27FC236}">
                <a16:creationId xmlns:a16="http://schemas.microsoft.com/office/drawing/2014/main" id="{63518AA1-D3E2-D492-C23D-50D9685CF8C1}"/>
              </a:ext>
            </a:extLst>
          </p:cNvPr>
          <p:cNvSpPr/>
          <p:nvPr/>
        </p:nvSpPr>
        <p:spPr>
          <a:xfrm>
            <a:off x="6008885" y="1813441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5" name="Text 85">
            <a:extLst>
              <a:ext uri="{FF2B5EF4-FFF2-40B4-BE49-F238E27FC236}">
                <a16:creationId xmlns:a16="http://schemas.microsoft.com/office/drawing/2014/main" id="{F2C201E8-DF60-74E7-75C2-F809A8B4DE9A}"/>
              </a:ext>
            </a:extLst>
          </p:cNvPr>
          <p:cNvSpPr/>
          <p:nvPr/>
        </p:nvSpPr>
        <p:spPr>
          <a:xfrm>
            <a:off x="6008885" y="1813441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6" name="Shape 86">
            <a:extLst>
              <a:ext uri="{FF2B5EF4-FFF2-40B4-BE49-F238E27FC236}">
                <a16:creationId xmlns:a16="http://schemas.microsoft.com/office/drawing/2014/main" id="{2D197909-654C-1056-4BBB-D7D23DA81C15}"/>
              </a:ext>
            </a:extLst>
          </p:cNvPr>
          <p:cNvSpPr/>
          <p:nvPr/>
        </p:nvSpPr>
        <p:spPr>
          <a:xfrm>
            <a:off x="7207296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7" name="Shape 87">
            <a:extLst>
              <a:ext uri="{FF2B5EF4-FFF2-40B4-BE49-F238E27FC236}">
                <a16:creationId xmlns:a16="http://schemas.microsoft.com/office/drawing/2014/main" id="{1E3F3961-3DB5-C391-C6C1-4B21F87AAE56}"/>
              </a:ext>
            </a:extLst>
          </p:cNvPr>
          <p:cNvSpPr/>
          <p:nvPr/>
        </p:nvSpPr>
        <p:spPr>
          <a:xfrm>
            <a:off x="7207297" y="1813441"/>
            <a:ext cx="63566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8" name="Shape 88">
            <a:extLst>
              <a:ext uri="{FF2B5EF4-FFF2-40B4-BE49-F238E27FC236}">
                <a16:creationId xmlns:a16="http://schemas.microsoft.com/office/drawing/2014/main" id="{76449BB4-034A-3F4F-AE03-1931AC3D575C}"/>
              </a:ext>
            </a:extLst>
          </p:cNvPr>
          <p:cNvSpPr/>
          <p:nvPr/>
        </p:nvSpPr>
        <p:spPr>
          <a:xfrm>
            <a:off x="7842964" y="1813441"/>
            <a:ext cx="520091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79" name="Text 89">
            <a:extLst>
              <a:ext uri="{FF2B5EF4-FFF2-40B4-BE49-F238E27FC236}">
                <a16:creationId xmlns:a16="http://schemas.microsoft.com/office/drawing/2014/main" id="{B885A646-83DA-846C-E694-EDF23A95857E}"/>
              </a:ext>
            </a:extLst>
          </p:cNvPr>
          <p:cNvSpPr/>
          <p:nvPr/>
        </p:nvSpPr>
        <p:spPr>
          <a:xfrm>
            <a:off x="7207297" y="1813441"/>
            <a:ext cx="6356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0" name="Text 90">
            <a:extLst>
              <a:ext uri="{FF2B5EF4-FFF2-40B4-BE49-F238E27FC236}">
                <a16:creationId xmlns:a16="http://schemas.microsoft.com/office/drawing/2014/main" id="{B7D424D2-F1BC-B8C8-8E3C-44E0321CBF98}"/>
              </a:ext>
            </a:extLst>
          </p:cNvPr>
          <p:cNvSpPr/>
          <p:nvPr/>
        </p:nvSpPr>
        <p:spPr>
          <a:xfrm>
            <a:off x="7842964" y="1813441"/>
            <a:ext cx="520091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1" name="Shape 91">
            <a:extLst>
              <a:ext uri="{FF2B5EF4-FFF2-40B4-BE49-F238E27FC236}">
                <a16:creationId xmlns:a16="http://schemas.microsoft.com/office/drawing/2014/main" id="{4423805D-4E76-6CA5-F44B-976EF9208A1F}"/>
              </a:ext>
            </a:extLst>
          </p:cNvPr>
          <p:cNvSpPr/>
          <p:nvPr/>
        </p:nvSpPr>
        <p:spPr>
          <a:xfrm>
            <a:off x="8405709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2" name="Shape 92">
            <a:extLst>
              <a:ext uri="{FF2B5EF4-FFF2-40B4-BE49-F238E27FC236}">
                <a16:creationId xmlns:a16="http://schemas.microsoft.com/office/drawing/2014/main" id="{85E372CF-2CBF-7AAD-D180-183CAE1739BE}"/>
              </a:ext>
            </a:extLst>
          </p:cNvPr>
          <p:cNvSpPr/>
          <p:nvPr/>
        </p:nvSpPr>
        <p:spPr>
          <a:xfrm>
            <a:off x="8405710" y="1813441"/>
            <a:ext cx="323613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3" name="Shape 93">
            <a:extLst>
              <a:ext uri="{FF2B5EF4-FFF2-40B4-BE49-F238E27FC236}">
                <a16:creationId xmlns:a16="http://schemas.microsoft.com/office/drawing/2014/main" id="{D8EFFB92-20AC-FF42-FFA1-CFC408D7590C}"/>
              </a:ext>
            </a:extLst>
          </p:cNvPr>
          <p:cNvSpPr/>
          <p:nvPr/>
        </p:nvSpPr>
        <p:spPr>
          <a:xfrm>
            <a:off x="8729321" y="1813441"/>
            <a:ext cx="832144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4" name="Text 94">
            <a:extLst>
              <a:ext uri="{FF2B5EF4-FFF2-40B4-BE49-F238E27FC236}">
                <a16:creationId xmlns:a16="http://schemas.microsoft.com/office/drawing/2014/main" id="{E0FB8FE9-11D9-11AF-0699-4652F9A90E18}"/>
              </a:ext>
            </a:extLst>
          </p:cNvPr>
          <p:cNvSpPr/>
          <p:nvPr/>
        </p:nvSpPr>
        <p:spPr>
          <a:xfrm>
            <a:off x="8405710" y="1813441"/>
            <a:ext cx="32361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5" name="Text 95">
            <a:extLst>
              <a:ext uri="{FF2B5EF4-FFF2-40B4-BE49-F238E27FC236}">
                <a16:creationId xmlns:a16="http://schemas.microsoft.com/office/drawing/2014/main" id="{2B30B8D9-763D-5B7C-47A3-6172405C9F86}"/>
              </a:ext>
            </a:extLst>
          </p:cNvPr>
          <p:cNvSpPr/>
          <p:nvPr/>
        </p:nvSpPr>
        <p:spPr>
          <a:xfrm>
            <a:off x="8729321" y="1813441"/>
            <a:ext cx="83214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6" name="Shape 96">
            <a:extLst>
              <a:ext uri="{FF2B5EF4-FFF2-40B4-BE49-F238E27FC236}">
                <a16:creationId xmlns:a16="http://schemas.microsoft.com/office/drawing/2014/main" id="{8774AE57-FB53-A34B-1FBE-2B75E96D7D53}"/>
              </a:ext>
            </a:extLst>
          </p:cNvPr>
          <p:cNvSpPr/>
          <p:nvPr/>
        </p:nvSpPr>
        <p:spPr>
          <a:xfrm>
            <a:off x="9604121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7" name="Shape 97">
            <a:extLst>
              <a:ext uri="{FF2B5EF4-FFF2-40B4-BE49-F238E27FC236}">
                <a16:creationId xmlns:a16="http://schemas.microsoft.com/office/drawing/2014/main" id="{7FA5CEC8-8395-F6F3-A56F-08E33A98BED8}"/>
              </a:ext>
            </a:extLst>
          </p:cNvPr>
          <p:cNvSpPr/>
          <p:nvPr/>
        </p:nvSpPr>
        <p:spPr>
          <a:xfrm>
            <a:off x="9604120" y="1813441"/>
            <a:ext cx="13869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8" name="Shape 98">
            <a:extLst>
              <a:ext uri="{FF2B5EF4-FFF2-40B4-BE49-F238E27FC236}">
                <a16:creationId xmlns:a16="http://schemas.microsoft.com/office/drawing/2014/main" id="{901F2C4F-D044-2CF0-1462-FB085560910C}"/>
              </a:ext>
            </a:extLst>
          </p:cNvPr>
          <p:cNvSpPr/>
          <p:nvPr/>
        </p:nvSpPr>
        <p:spPr>
          <a:xfrm>
            <a:off x="9742811" y="1813441"/>
            <a:ext cx="101706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89" name="Text 99">
            <a:extLst>
              <a:ext uri="{FF2B5EF4-FFF2-40B4-BE49-F238E27FC236}">
                <a16:creationId xmlns:a16="http://schemas.microsoft.com/office/drawing/2014/main" id="{B64C919D-288B-35C3-BC29-B189933A660F}"/>
              </a:ext>
            </a:extLst>
          </p:cNvPr>
          <p:cNvSpPr/>
          <p:nvPr/>
        </p:nvSpPr>
        <p:spPr>
          <a:xfrm>
            <a:off x="9742811" y="1813441"/>
            <a:ext cx="10170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0" name="Shape 100">
            <a:extLst>
              <a:ext uri="{FF2B5EF4-FFF2-40B4-BE49-F238E27FC236}">
                <a16:creationId xmlns:a16="http://schemas.microsoft.com/office/drawing/2014/main" id="{21D8ACDE-AEFF-13FA-197C-E2A0F10AB15E}"/>
              </a:ext>
            </a:extLst>
          </p:cNvPr>
          <p:cNvSpPr/>
          <p:nvPr/>
        </p:nvSpPr>
        <p:spPr>
          <a:xfrm>
            <a:off x="10802532" y="1813441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1" name="Shape 101">
            <a:extLst>
              <a:ext uri="{FF2B5EF4-FFF2-40B4-BE49-F238E27FC236}">
                <a16:creationId xmlns:a16="http://schemas.microsoft.com/office/drawing/2014/main" id="{4B426E00-0105-86FE-E076-8C558606FE79}"/>
              </a:ext>
            </a:extLst>
          </p:cNvPr>
          <p:cNvSpPr/>
          <p:nvPr/>
        </p:nvSpPr>
        <p:spPr>
          <a:xfrm>
            <a:off x="10802533" y="1813441"/>
            <a:ext cx="57789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2" name="Shape 102">
            <a:extLst>
              <a:ext uri="{FF2B5EF4-FFF2-40B4-BE49-F238E27FC236}">
                <a16:creationId xmlns:a16="http://schemas.microsoft.com/office/drawing/2014/main" id="{B6F04A24-E82B-986C-7C5A-CF1A563D4428}"/>
              </a:ext>
            </a:extLst>
          </p:cNvPr>
          <p:cNvSpPr/>
          <p:nvPr/>
        </p:nvSpPr>
        <p:spPr>
          <a:xfrm>
            <a:off x="10860322" y="1813441"/>
            <a:ext cx="106815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97" name="Text 103">
            <a:extLst>
              <a:ext uri="{FF2B5EF4-FFF2-40B4-BE49-F238E27FC236}">
                <a16:creationId xmlns:a16="http://schemas.microsoft.com/office/drawing/2014/main" id="{AAC67AF1-811E-5EE9-3DDB-B8344F0ECD43}"/>
              </a:ext>
            </a:extLst>
          </p:cNvPr>
          <p:cNvSpPr/>
          <p:nvPr/>
        </p:nvSpPr>
        <p:spPr>
          <a:xfrm>
            <a:off x="10860322" y="1813441"/>
            <a:ext cx="109796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3" name="Shape 109">
            <a:extLst>
              <a:ext uri="{FF2B5EF4-FFF2-40B4-BE49-F238E27FC236}">
                <a16:creationId xmlns:a16="http://schemas.microsoft.com/office/drawing/2014/main" id="{855CACA2-FBFE-9126-CA8B-41C697309020}"/>
              </a:ext>
            </a:extLst>
          </p:cNvPr>
          <p:cNvSpPr/>
          <p:nvPr/>
        </p:nvSpPr>
        <p:spPr>
          <a:xfrm>
            <a:off x="3612061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4" name="Shape 110">
            <a:extLst>
              <a:ext uri="{FF2B5EF4-FFF2-40B4-BE49-F238E27FC236}">
                <a16:creationId xmlns:a16="http://schemas.microsoft.com/office/drawing/2014/main" id="{A4F61382-E696-7C10-19C9-AB3D8ACC6C20}"/>
              </a:ext>
            </a:extLst>
          </p:cNvPr>
          <p:cNvSpPr/>
          <p:nvPr/>
        </p:nvSpPr>
        <p:spPr>
          <a:xfrm>
            <a:off x="3612061" y="211723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5" name="Text 111">
            <a:extLst>
              <a:ext uri="{FF2B5EF4-FFF2-40B4-BE49-F238E27FC236}">
                <a16:creationId xmlns:a16="http://schemas.microsoft.com/office/drawing/2014/main" id="{9BBD228F-5AAC-1025-EC26-0B480E6A5684}"/>
              </a:ext>
            </a:extLst>
          </p:cNvPr>
          <p:cNvSpPr/>
          <p:nvPr/>
        </p:nvSpPr>
        <p:spPr>
          <a:xfrm>
            <a:off x="3612061" y="211723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6" name="Shape 112">
            <a:extLst>
              <a:ext uri="{FF2B5EF4-FFF2-40B4-BE49-F238E27FC236}">
                <a16:creationId xmlns:a16="http://schemas.microsoft.com/office/drawing/2014/main" id="{334FA625-01F1-437D-4BCA-204298549D95}"/>
              </a:ext>
            </a:extLst>
          </p:cNvPr>
          <p:cNvSpPr/>
          <p:nvPr/>
        </p:nvSpPr>
        <p:spPr>
          <a:xfrm>
            <a:off x="4810473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7" name="Shape 113">
            <a:extLst>
              <a:ext uri="{FF2B5EF4-FFF2-40B4-BE49-F238E27FC236}">
                <a16:creationId xmlns:a16="http://schemas.microsoft.com/office/drawing/2014/main" id="{BE59FE3F-B418-53C1-1934-F4BC6FADC82F}"/>
              </a:ext>
            </a:extLst>
          </p:cNvPr>
          <p:cNvSpPr/>
          <p:nvPr/>
        </p:nvSpPr>
        <p:spPr>
          <a:xfrm>
            <a:off x="4810473" y="211723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8" name="Text 114">
            <a:extLst>
              <a:ext uri="{FF2B5EF4-FFF2-40B4-BE49-F238E27FC236}">
                <a16:creationId xmlns:a16="http://schemas.microsoft.com/office/drawing/2014/main" id="{CFF1B51D-A633-A2A2-1093-7AA2709E503F}"/>
              </a:ext>
            </a:extLst>
          </p:cNvPr>
          <p:cNvSpPr/>
          <p:nvPr/>
        </p:nvSpPr>
        <p:spPr>
          <a:xfrm>
            <a:off x="4810473" y="211723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09" name="Shape 115">
            <a:extLst>
              <a:ext uri="{FF2B5EF4-FFF2-40B4-BE49-F238E27FC236}">
                <a16:creationId xmlns:a16="http://schemas.microsoft.com/office/drawing/2014/main" id="{C81EC477-19B3-322C-A32E-CE096EC360BD}"/>
              </a:ext>
            </a:extLst>
          </p:cNvPr>
          <p:cNvSpPr/>
          <p:nvPr/>
        </p:nvSpPr>
        <p:spPr>
          <a:xfrm>
            <a:off x="6008885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0" name="Shape 116">
            <a:extLst>
              <a:ext uri="{FF2B5EF4-FFF2-40B4-BE49-F238E27FC236}">
                <a16:creationId xmlns:a16="http://schemas.microsoft.com/office/drawing/2014/main" id="{338BCA4D-3CB1-B760-2044-3EF0E5194043}"/>
              </a:ext>
            </a:extLst>
          </p:cNvPr>
          <p:cNvSpPr/>
          <p:nvPr/>
        </p:nvSpPr>
        <p:spPr>
          <a:xfrm>
            <a:off x="6008885" y="211723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1" name="Text 117">
            <a:extLst>
              <a:ext uri="{FF2B5EF4-FFF2-40B4-BE49-F238E27FC236}">
                <a16:creationId xmlns:a16="http://schemas.microsoft.com/office/drawing/2014/main" id="{0332C3FA-8575-E548-9DEC-6B80C3CAF281}"/>
              </a:ext>
            </a:extLst>
          </p:cNvPr>
          <p:cNvSpPr/>
          <p:nvPr/>
        </p:nvSpPr>
        <p:spPr>
          <a:xfrm>
            <a:off x="6008885" y="211723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" name="Shape 118">
            <a:extLst>
              <a:ext uri="{FF2B5EF4-FFF2-40B4-BE49-F238E27FC236}">
                <a16:creationId xmlns:a16="http://schemas.microsoft.com/office/drawing/2014/main" id="{53DEE87F-D87D-2767-1848-3DE0768BC661}"/>
              </a:ext>
            </a:extLst>
          </p:cNvPr>
          <p:cNvSpPr/>
          <p:nvPr/>
        </p:nvSpPr>
        <p:spPr>
          <a:xfrm>
            <a:off x="7207296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" name="Shape 119">
            <a:extLst>
              <a:ext uri="{FF2B5EF4-FFF2-40B4-BE49-F238E27FC236}">
                <a16:creationId xmlns:a16="http://schemas.microsoft.com/office/drawing/2014/main" id="{B0B29D47-44D0-8F24-A774-59762927C246}"/>
              </a:ext>
            </a:extLst>
          </p:cNvPr>
          <p:cNvSpPr/>
          <p:nvPr/>
        </p:nvSpPr>
        <p:spPr>
          <a:xfrm>
            <a:off x="7207298" y="2117233"/>
            <a:ext cx="901490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6" name="Shape 120">
            <a:extLst>
              <a:ext uri="{FF2B5EF4-FFF2-40B4-BE49-F238E27FC236}">
                <a16:creationId xmlns:a16="http://schemas.microsoft.com/office/drawing/2014/main" id="{049E4ABE-E1C2-498A-2D4C-C041DAB74B3C}"/>
              </a:ext>
            </a:extLst>
          </p:cNvPr>
          <p:cNvSpPr/>
          <p:nvPr/>
        </p:nvSpPr>
        <p:spPr>
          <a:xfrm>
            <a:off x="8108788" y="2117233"/>
            <a:ext cx="254267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7" name="Text 121">
            <a:extLst>
              <a:ext uri="{FF2B5EF4-FFF2-40B4-BE49-F238E27FC236}">
                <a16:creationId xmlns:a16="http://schemas.microsoft.com/office/drawing/2014/main" id="{50F9F3B6-7B89-4D5C-855C-0E12F978655E}"/>
              </a:ext>
            </a:extLst>
          </p:cNvPr>
          <p:cNvSpPr/>
          <p:nvPr/>
        </p:nvSpPr>
        <p:spPr>
          <a:xfrm>
            <a:off x="7207298" y="2117233"/>
            <a:ext cx="901490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8" name="Text 122">
            <a:extLst>
              <a:ext uri="{FF2B5EF4-FFF2-40B4-BE49-F238E27FC236}">
                <a16:creationId xmlns:a16="http://schemas.microsoft.com/office/drawing/2014/main" id="{E0BB4547-B62B-36CE-A74D-C5214B716D8D}"/>
              </a:ext>
            </a:extLst>
          </p:cNvPr>
          <p:cNvSpPr/>
          <p:nvPr/>
        </p:nvSpPr>
        <p:spPr>
          <a:xfrm>
            <a:off x="8108788" y="2117233"/>
            <a:ext cx="25426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9" name="Shape 123">
            <a:extLst>
              <a:ext uri="{FF2B5EF4-FFF2-40B4-BE49-F238E27FC236}">
                <a16:creationId xmlns:a16="http://schemas.microsoft.com/office/drawing/2014/main" id="{66C77910-8526-A467-D6AA-D6D620B12355}"/>
              </a:ext>
            </a:extLst>
          </p:cNvPr>
          <p:cNvSpPr/>
          <p:nvPr/>
        </p:nvSpPr>
        <p:spPr>
          <a:xfrm>
            <a:off x="8405709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0" name="Shape 124">
            <a:extLst>
              <a:ext uri="{FF2B5EF4-FFF2-40B4-BE49-F238E27FC236}">
                <a16:creationId xmlns:a16="http://schemas.microsoft.com/office/drawing/2014/main" id="{5C055BF6-B4BB-B0D8-DAAA-91539A736818}"/>
              </a:ext>
            </a:extLst>
          </p:cNvPr>
          <p:cNvSpPr/>
          <p:nvPr/>
        </p:nvSpPr>
        <p:spPr>
          <a:xfrm>
            <a:off x="8405709" y="2117233"/>
            <a:ext cx="60099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1" name="Shape 125">
            <a:extLst>
              <a:ext uri="{FF2B5EF4-FFF2-40B4-BE49-F238E27FC236}">
                <a16:creationId xmlns:a16="http://schemas.microsoft.com/office/drawing/2014/main" id="{0B61140B-6CAC-51A7-3F48-3BA9FDAEB3B3}"/>
              </a:ext>
            </a:extLst>
          </p:cNvPr>
          <p:cNvSpPr/>
          <p:nvPr/>
        </p:nvSpPr>
        <p:spPr>
          <a:xfrm>
            <a:off x="9006702" y="2117233"/>
            <a:ext cx="55476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" name="Text 126">
            <a:extLst>
              <a:ext uri="{FF2B5EF4-FFF2-40B4-BE49-F238E27FC236}">
                <a16:creationId xmlns:a16="http://schemas.microsoft.com/office/drawing/2014/main" id="{5F752E81-9CE9-9A35-FEC5-EDFE821303EC}"/>
              </a:ext>
            </a:extLst>
          </p:cNvPr>
          <p:cNvSpPr/>
          <p:nvPr/>
        </p:nvSpPr>
        <p:spPr>
          <a:xfrm>
            <a:off x="8405709" y="2117233"/>
            <a:ext cx="60099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" name="Text 127">
            <a:extLst>
              <a:ext uri="{FF2B5EF4-FFF2-40B4-BE49-F238E27FC236}">
                <a16:creationId xmlns:a16="http://schemas.microsoft.com/office/drawing/2014/main" id="{1BEB8E46-2900-5A93-A5A9-0FBCF439A5FA}"/>
              </a:ext>
            </a:extLst>
          </p:cNvPr>
          <p:cNvSpPr/>
          <p:nvPr/>
        </p:nvSpPr>
        <p:spPr>
          <a:xfrm>
            <a:off x="9006702" y="2117233"/>
            <a:ext cx="55476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" name="Shape 128">
            <a:extLst>
              <a:ext uri="{FF2B5EF4-FFF2-40B4-BE49-F238E27FC236}">
                <a16:creationId xmlns:a16="http://schemas.microsoft.com/office/drawing/2014/main" id="{1973D54D-F22F-3C2C-5A7D-DA0DEBB9D95E}"/>
              </a:ext>
            </a:extLst>
          </p:cNvPr>
          <p:cNvSpPr/>
          <p:nvPr/>
        </p:nvSpPr>
        <p:spPr>
          <a:xfrm>
            <a:off x="9604121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" name="Shape 129">
            <a:extLst>
              <a:ext uri="{FF2B5EF4-FFF2-40B4-BE49-F238E27FC236}">
                <a16:creationId xmlns:a16="http://schemas.microsoft.com/office/drawing/2014/main" id="{B7572A09-00EF-75A3-F1FB-A0AA05C6F857}"/>
              </a:ext>
            </a:extLst>
          </p:cNvPr>
          <p:cNvSpPr/>
          <p:nvPr/>
        </p:nvSpPr>
        <p:spPr>
          <a:xfrm>
            <a:off x="9604121" y="2117233"/>
            <a:ext cx="323613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" name="Shape 130">
            <a:extLst>
              <a:ext uri="{FF2B5EF4-FFF2-40B4-BE49-F238E27FC236}">
                <a16:creationId xmlns:a16="http://schemas.microsoft.com/office/drawing/2014/main" id="{1BEACD3B-83D6-222F-6B36-46EA664ABA6F}"/>
              </a:ext>
            </a:extLst>
          </p:cNvPr>
          <p:cNvSpPr/>
          <p:nvPr/>
        </p:nvSpPr>
        <p:spPr>
          <a:xfrm>
            <a:off x="9927734" y="2117233"/>
            <a:ext cx="832144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" name="Text 131">
            <a:extLst>
              <a:ext uri="{FF2B5EF4-FFF2-40B4-BE49-F238E27FC236}">
                <a16:creationId xmlns:a16="http://schemas.microsoft.com/office/drawing/2014/main" id="{F808F8B0-ED61-3A45-7BA4-66ED7387F039}"/>
              </a:ext>
            </a:extLst>
          </p:cNvPr>
          <p:cNvSpPr/>
          <p:nvPr/>
        </p:nvSpPr>
        <p:spPr>
          <a:xfrm>
            <a:off x="9604121" y="2117233"/>
            <a:ext cx="32361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" name="Text 132">
            <a:extLst>
              <a:ext uri="{FF2B5EF4-FFF2-40B4-BE49-F238E27FC236}">
                <a16:creationId xmlns:a16="http://schemas.microsoft.com/office/drawing/2014/main" id="{791DDC1B-D24F-628F-3CA2-DD408566502C}"/>
              </a:ext>
            </a:extLst>
          </p:cNvPr>
          <p:cNvSpPr/>
          <p:nvPr/>
        </p:nvSpPr>
        <p:spPr>
          <a:xfrm>
            <a:off x="9927734" y="2117233"/>
            <a:ext cx="83214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" name="Shape 133">
            <a:extLst>
              <a:ext uri="{FF2B5EF4-FFF2-40B4-BE49-F238E27FC236}">
                <a16:creationId xmlns:a16="http://schemas.microsoft.com/office/drawing/2014/main" id="{297252EE-420F-7293-D394-12C10441755E}"/>
              </a:ext>
            </a:extLst>
          </p:cNvPr>
          <p:cNvSpPr/>
          <p:nvPr/>
        </p:nvSpPr>
        <p:spPr>
          <a:xfrm>
            <a:off x="10802532" y="211723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0" name="Shape 134">
            <a:extLst>
              <a:ext uri="{FF2B5EF4-FFF2-40B4-BE49-F238E27FC236}">
                <a16:creationId xmlns:a16="http://schemas.microsoft.com/office/drawing/2014/main" id="{EC589C08-4F4F-64A5-66B1-2757FCD038AB}"/>
              </a:ext>
            </a:extLst>
          </p:cNvPr>
          <p:cNvSpPr/>
          <p:nvPr/>
        </p:nvSpPr>
        <p:spPr>
          <a:xfrm>
            <a:off x="10802534" y="2117233"/>
            <a:ext cx="17336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" name="Shape 135">
            <a:extLst>
              <a:ext uri="{FF2B5EF4-FFF2-40B4-BE49-F238E27FC236}">
                <a16:creationId xmlns:a16="http://schemas.microsoft.com/office/drawing/2014/main" id="{D2F043BF-3A84-4EA4-F0CF-070C1DE8FE44}"/>
              </a:ext>
            </a:extLst>
          </p:cNvPr>
          <p:cNvSpPr/>
          <p:nvPr/>
        </p:nvSpPr>
        <p:spPr>
          <a:xfrm>
            <a:off x="10975899" y="2117233"/>
            <a:ext cx="95571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" name="Text 136">
            <a:extLst>
              <a:ext uri="{FF2B5EF4-FFF2-40B4-BE49-F238E27FC236}">
                <a16:creationId xmlns:a16="http://schemas.microsoft.com/office/drawing/2014/main" id="{DEB7CF55-D796-2014-D9F7-1683F1B5C4C4}"/>
              </a:ext>
            </a:extLst>
          </p:cNvPr>
          <p:cNvSpPr/>
          <p:nvPr/>
        </p:nvSpPr>
        <p:spPr>
          <a:xfrm>
            <a:off x="10975898" y="2117233"/>
            <a:ext cx="98239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8" name="Shape 142">
            <a:extLst>
              <a:ext uri="{FF2B5EF4-FFF2-40B4-BE49-F238E27FC236}">
                <a16:creationId xmlns:a16="http://schemas.microsoft.com/office/drawing/2014/main" id="{9C9A2D76-1D18-FE86-50E1-AC6D30CF735E}"/>
              </a:ext>
            </a:extLst>
          </p:cNvPr>
          <p:cNvSpPr/>
          <p:nvPr/>
        </p:nvSpPr>
        <p:spPr>
          <a:xfrm>
            <a:off x="3612061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9" name="Shape 143">
            <a:extLst>
              <a:ext uri="{FF2B5EF4-FFF2-40B4-BE49-F238E27FC236}">
                <a16:creationId xmlns:a16="http://schemas.microsoft.com/office/drawing/2014/main" id="{89F44A38-7B3F-C426-F4A0-32E3390736EF}"/>
              </a:ext>
            </a:extLst>
          </p:cNvPr>
          <p:cNvSpPr/>
          <p:nvPr/>
        </p:nvSpPr>
        <p:spPr>
          <a:xfrm>
            <a:off x="3612061" y="242102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0" name="Text 144">
            <a:extLst>
              <a:ext uri="{FF2B5EF4-FFF2-40B4-BE49-F238E27FC236}">
                <a16:creationId xmlns:a16="http://schemas.microsoft.com/office/drawing/2014/main" id="{A517AB90-72B2-BC87-9DC3-B144565DC268}"/>
              </a:ext>
            </a:extLst>
          </p:cNvPr>
          <p:cNvSpPr/>
          <p:nvPr/>
        </p:nvSpPr>
        <p:spPr>
          <a:xfrm>
            <a:off x="3612061" y="242102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2" name="Shape 145">
            <a:extLst>
              <a:ext uri="{FF2B5EF4-FFF2-40B4-BE49-F238E27FC236}">
                <a16:creationId xmlns:a16="http://schemas.microsoft.com/office/drawing/2014/main" id="{C907F40F-72C9-E331-667A-842B777F7231}"/>
              </a:ext>
            </a:extLst>
          </p:cNvPr>
          <p:cNvSpPr/>
          <p:nvPr/>
        </p:nvSpPr>
        <p:spPr>
          <a:xfrm>
            <a:off x="4810473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3" name="Shape 146">
            <a:extLst>
              <a:ext uri="{FF2B5EF4-FFF2-40B4-BE49-F238E27FC236}">
                <a16:creationId xmlns:a16="http://schemas.microsoft.com/office/drawing/2014/main" id="{08A96181-F27C-9ECD-5FE1-DA1637373DBD}"/>
              </a:ext>
            </a:extLst>
          </p:cNvPr>
          <p:cNvSpPr/>
          <p:nvPr/>
        </p:nvSpPr>
        <p:spPr>
          <a:xfrm>
            <a:off x="4810473" y="242102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4" name="Text 147">
            <a:extLst>
              <a:ext uri="{FF2B5EF4-FFF2-40B4-BE49-F238E27FC236}">
                <a16:creationId xmlns:a16="http://schemas.microsoft.com/office/drawing/2014/main" id="{71BF81C3-A0CF-7A0B-0C01-1809E0B06D30}"/>
              </a:ext>
            </a:extLst>
          </p:cNvPr>
          <p:cNvSpPr/>
          <p:nvPr/>
        </p:nvSpPr>
        <p:spPr>
          <a:xfrm>
            <a:off x="4810473" y="242102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5" name="Shape 148">
            <a:extLst>
              <a:ext uri="{FF2B5EF4-FFF2-40B4-BE49-F238E27FC236}">
                <a16:creationId xmlns:a16="http://schemas.microsoft.com/office/drawing/2014/main" id="{621E1537-9E08-C9AB-485C-060966BAE78F}"/>
              </a:ext>
            </a:extLst>
          </p:cNvPr>
          <p:cNvSpPr/>
          <p:nvPr/>
        </p:nvSpPr>
        <p:spPr>
          <a:xfrm>
            <a:off x="6008885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6" name="Shape 149">
            <a:extLst>
              <a:ext uri="{FF2B5EF4-FFF2-40B4-BE49-F238E27FC236}">
                <a16:creationId xmlns:a16="http://schemas.microsoft.com/office/drawing/2014/main" id="{7C2AF9A4-B6FF-B2C6-66CF-18177883D39D}"/>
              </a:ext>
            </a:extLst>
          </p:cNvPr>
          <p:cNvSpPr/>
          <p:nvPr/>
        </p:nvSpPr>
        <p:spPr>
          <a:xfrm>
            <a:off x="6008885" y="242102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7" name="Text 150">
            <a:extLst>
              <a:ext uri="{FF2B5EF4-FFF2-40B4-BE49-F238E27FC236}">
                <a16:creationId xmlns:a16="http://schemas.microsoft.com/office/drawing/2014/main" id="{B500E893-737C-6016-1EDC-8F8B12612A0B}"/>
              </a:ext>
            </a:extLst>
          </p:cNvPr>
          <p:cNvSpPr/>
          <p:nvPr/>
        </p:nvSpPr>
        <p:spPr>
          <a:xfrm>
            <a:off x="6008885" y="242102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8" name="Shape 151">
            <a:extLst>
              <a:ext uri="{FF2B5EF4-FFF2-40B4-BE49-F238E27FC236}">
                <a16:creationId xmlns:a16="http://schemas.microsoft.com/office/drawing/2014/main" id="{1E4B6FC6-6B3B-326C-FD27-4A5DF2F5DA19}"/>
              </a:ext>
            </a:extLst>
          </p:cNvPr>
          <p:cNvSpPr/>
          <p:nvPr/>
        </p:nvSpPr>
        <p:spPr>
          <a:xfrm>
            <a:off x="7207296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9" name="Shape 152">
            <a:extLst>
              <a:ext uri="{FF2B5EF4-FFF2-40B4-BE49-F238E27FC236}">
                <a16:creationId xmlns:a16="http://schemas.microsoft.com/office/drawing/2014/main" id="{1A4A1A36-54C5-0364-ED08-F62D6789979C}"/>
              </a:ext>
            </a:extLst>
          </p:cNvPr>
          <p:cNvSpPr/>
          <p:nvPr/>
        </p:nvSpPr>
        <p:spPr>
          <a:xfrm>
            <a:off x="7207296" y="2421028"/>
            <a:ext cx="982393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0" name="Shape 153">
            <a:extLst>
              <a:ext uri="{FF2B5EF4-FFF2-40B4-BE49-F238E27FC236}">
                <a16:creationId xmlns:a16="http://schemas.microsoft.com/office/drawing/2014/main" id="{9016FD65-8F3A-CBA2-01DD-3B85681E7C8C}"/>
              </a:ext>
            </a:extLst>
          </p:cNvPr>
          <p:cNvSpPr/>
          <p:nvPr/>
        </p:nvSpPr>
        <p:spPr>
          <a:xfrm>
            <a:off x="8189691" y="2421028"/>
            <a:ext cx="173364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1" name="Text 154">
            <a:extLst>
              <a:ext uri="{FF2B5EF4-FFF2-40B4-BE49-F238E27FC236}">
                <a16:creationId xmlns:a16="http://schemas.microsoft.com/office/drawing/2014/main" id="{C661F2B6-3F0C-F7CC-4546-86A64509865C}"/>
              </a:ext>
            </a:extLst>
          </p:cNvPr>
          <p:cNvSpPr/>
          <p:nvPr/>
        </p:nvSpPr>
        <p:spPr>
          <a:xfrm>
            <a:off x="7207296" y="2421028"/>
            <a:ext cx="98239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2" name="Shape 155">
            <a:extLst>
              <a:ext uri="{FF2B5EF4-FFF2-40B4-BE49-F238E27FC236}">
                <a16:creationId xmlns:a16="http://schemas.microsoft.com/office/drawing/2014/main" id="{8F45F8F3-30B5-608D-556A-3D7EB3A10602}"/>
              </a:ext>
            </a:extLst>
          </p:cNvPr>
          <p:cNvSpPr/>
          <p:nvPr/>
        </p:nvSpPr>
        <p:spPr>
          <a:xfrm>
            <a:off x="8405709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3" name="Shape 156">
            <a:extLst>
              <a:ext uri="{FF2B5EF4-FFF2-40B4-BE49-F238E27FC236}">
                <a16:creationId xmlns:a16="http://schemas.microsoft.com/office/drawing/2014/main" id="{209A57AB-F8D4-5463-B221-C5C6EF8E486B}"/>
              </a:ext>
            </a:extLst>
          </p:cNvPr>
          <p:cNvSpPr/>
          <p:nvPr/>
        </p:nvSpPr>
        <p:spPr>
          <a:xfrm>
            <a:off x="8405710" y="2421028"/>
            <a:ext cx="716569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4" name="Shape 157">
            <a:extLst>
              <a:ext uri="{FF2B5EF4-FFF2-40B4-BE49-F238E27FC236}">
                <a16:creationId xmlns:a16="http://schemas.microsoft.com/office/drawing/2014/main" id="{AA21899E-C1F0-0770-45EE-D68BAD2318C0}"/>
              </a:ext>
            </a:extLst>
          </p:cNvPr>
          <p:cNvSpPr/>
          <p:nvPr/>
        </p:nvSpPr>
        <p:spPr>
          <a:xfrm>
            <a:off x="9122279" y="2421028"/>
            <a:ext cx="43918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5" name="Text 158">
            <a:extLst>
              <a:ext uri="{FF2B5EF4-FFF2-40B4-BE49-F238E27FC236}">
                <a16:creationId xmlns:a16="http://schemas.microsoft.com/office/drawing/2014/main" id="{2BAFE28A-8467-4402-1894-F4FA5B9160F1}"/>
              </a:ext>
            </a:extLst>
          </p:cNvPr>
          <p:cNvSpPr/>
          <p:nvPr/>
        </p:nvSpPr>
        <p:spPr>
          <a:xfrm>
            <a:off x="8405710" y="2421028"/>
            <a:ext cx="71656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6" name="Text 159">
            <a:extLst>
              <a:ext uri="{FF2B5EF4-FFF2-40B4-BE49-F238E27FC236}">
                <a16:creationId xmlns:a16="http://schemas.microsoft.com/office/drawing/2014/main" id="{E72150C6-E21F-F6F4-F7F1-765B6FD3E0CD}"/>
              </a:ext>
            </a:extLst>
          </p:cNvPr>
          <p:cNvSpPr/>
          <p:nvPr/>
        </p:nvSpPr>
        <p:spPr>
          <a:xfrm>
            <a:off x="9122279" y="2421028"/>
            <a:ext cx="43918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7" name="Shape 160">
            <a:extLst>
              <a:ext uri="{FF2B5EF4-FFF2-40B4-BE49-F238E27FC236}">
                <a16:creationId xmlns:a16="http://schemas.microsoft.com/office/drawing/2014/main" id="{1136B45A-7566-E140-FB1D-9B5E89A61F80}"/>
              </a:ext>
            </a:extLst>
          </p:cNvPr>
          <p:cNvSpPr/>
          <p:nvPr/>
        </p:nvSpPr>
        <p:spPr>
          <a:xfrm>
            <a:off x="9604121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8" name="Shape 161">
            <a:extLst>
              <a:ext uri="{FF2B5EF4-FFF2-40B4-BE49-F238E27FC236}">
                <a16:creationId xmlns:a16="http://schemas.microsoft.com/office/drawing/2014/main" id="{643AE1E0-6380-D799-B884-0F53F544250B}"/>
              </a:ext>
            </a:extLst>
          </p:cNvPr>
          <p:cNvSpPr/>
          <p:nvPr/>
        </p:nvSpPr>
        <p:spPr>
          <a:xfrm>
            <a:off x="9604121" y="2421028"/>
            <a:ext cx="48541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09" name="Shape 162">
            <a:extLst>
              <a:ext uri="{FF2B5EF4-FFF2-40B4-BE49-F238E27FC236}">
                <a16:creationId xmlns:a16="http://schemas.microsoft.com/office/drawing/2014/main" id="{3CF6BA46-C4EC-D5C5-6753-3EA0203AB546}"/>
              </a:ext>
            </a:extLst>
          </p:cNvPr>
          <p:cNvSpPr/>
          <p:nvPr/>
        </p:nvSpPr>
        <p:spPr>
          <a:xfrm>
            <a:off x="10089539" y="2421028"/>
            <a:ext cx="67033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0" name="Text 163">
            <a:extLst>
              <a:ext uri="{FF2B5EF4-FFF2-40B4-BE49-F238E27FC236}">
                <a16:creationId xmlns:a16="http://schemas.microsoft.com/office/drawing/2014/main" id="{62FA41AB-FC3C-EE86-5A93-BE0F98D6D5B1}"/>
              </a:ext>
            </a:extLst>
          </p:cNvPr>
          <p:cNvSpPr/>
          <p:nvPr/>
        </p:nvSpPr>
        <p:spPr>
          <a:xfrm>
            <a:off x="9604121" y="2421028"/>
            <a:ext cx="48541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1" name="Text 164">
            <a:extLst>
              <a:ext uri="{FF2B5EF4-FFF2-40B4-BE49-F238E27FC236}">
                <a16:creationId xmlns:a16="http://schemas.microsoft.com/office/drawing/2014/main" id="{6EE7483B-D050-A6D2-5201-54DCB29C8930}"/>
              </a:ext>
            </a:extLst>
          </p:cNvPr>
          <p:cNvSpPr/>
          <p:nvPr/>
        </p:nvSpPr>
        <p:spPr>
          <a:xfrm>
            <a:off x="10089539" y="2421028"/>
            <a:ext cx="67033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2" name="Shape 165">
            <a:extLst>
              <a:ext uri="{FF2B5EF4-FFF2-40B4-BE49-F238E27FC236}">
                <a16:creationId xmlns:a16="http://schemas.microsoft.com/office/drawing/2014/main" id="{F424F5FD-5B02-878D-15E4-EAC1744D5C3A}"/>
              </a:ext>
            </a:extLst>
          </p:cNvPr>
          <p:cNvSpPr/>
          <p:nvPr/>
        </p:nvSpPr>
        <p:spPr>
          <a:xfrm>
            <a:off x="10802532" y="242102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3" name="Shape 166">
            <a:extLst>
              <a:ext uri="{FF2B5EF4-FFF2-40B4-BE49-F238E27FC236}">
                <a16:creationId xmlns:a16="http://schemas.microsoft.com/office/drawing/2014/main" id="{CEB64F30-9BDB-7592-A553-0C06F976A8E9}"/>
              </a:ext>
            </a:extLst>
          </p:cNvPr>
          <p:cNvSpPr/>
          <p:nvPr/>
        </p:nvSpPr>
        <p:spPr>
          <a:xfrm>
            <a:off x="10802533" y="2421028"/>
            <a:ext cx="25426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4" name="Shape 167">
            <a:extLst>
              <a:ext uri="{FF2B5EF4-FFF2-40B4-BE49-F238E27FC236}">
                <a16:creationId xmlns:a16="http://schemas.microsoft.com/office/drawing/2014/main" id="{84308592-8693-9358-731D-4B7BCC62AE3D}"/>
              </a:ext>
            </a:extLst>
          </p:cNvPr>
          <p:cNvSpPr/>
          <p:nvPr/>
        </p:nvSpPr>
        <p:spPr>
          <a:xfrm>
            <a:off x="11056800" y="2421028"/>
            <a:ext cx="877010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5" name="Text 168">
            <a:extLst>
              <a:ext uri="{FF2B5EF4-FFF2-40B4-BE49-F238E27FC236}">
                <a16:creationId xmlns:a16="http://schemas.microsoft.com/office/drawing/2014/main" id="{D523FE98-9447-D16F-C8AB-2D3E8DF5A99F}"/>
              </a:ext>
            </a:extLst>
          </p:cNvPr>
          <p:cNvSpPr/>
          <p:nvPr/>
        </p:nvSpPr>
        <p:spPr>
          <a:xfrm>
            <a:off x="10802533" y="2421028"/>
            <a:ext cx="25426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6" name="Text 169">
            <a:extLst>
              <a:ext uri="{FF2B5EF4-FFF2-40B4-BE49-F238E27FC236}">
                <a16:creationId xmlns:a16="http://schemas.microsoft.com/office/drawing/2014/main" id="{6B3C94F8-3115-12D3-7892-1326F2236BB4}"/>
              </a:ext>
            </a:extLst>
          </p:cNvPr>
          <p:cNvSpPr/>
          <p:nvPr/>
        </p:nvSpPr>
        <p:spPr>
          <a:xfrm>
            <a:off x="11056800" y="2421028"/>
            <a:ext cx="901490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6" name="Shape 179">
            <a:extLst>
              <a:ext uri="{FF2B5EF4-FFF2-40B4-BE49-F238E27FC236}">
                <a16:creationId xmlns:a16="http://schemas.microsoft.com/office/drawing/2014/main" id="{3FE0CC57-F400-4B5C-F613-2D1F743D5BE8}"/>
              </a:ext>
            </a:extLst>
          </p:cNvPr>
          <p:cNvSpPr/>
          <p:nvPr/>
        </p:nvSpPr>
        <p:spPr>
          <a:xfrm>
            <a:off x="3612061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7" name="Shape 180">
            <a:extLst>
              <a:ext uri="{FF2B5EF4-FFF2-40B4-BE49-F238E27FC236}">
                <a16:creationId xmlns:a16="http://schemas.microsoft.com/office/drawing/2014/main" id="{984BC43D-70C5-1DE9-F241-0AE475A30D06}"/>
              </a:ext>
            </a:extLst>
          </p:cNvPr>
          <p:cNvSpPr/>
          <p:nvPr/>
        </p:nvSpPr>
        <p:spPr>
          <a:xfrm>
            <a:off x="3612061" y="2867386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2" name="Text 181">
            <a:extLst>
              <a:ext uri="{FF2B5EF4-FFF2-40B4-BE49-F238E27FC236}">
                <a16:creationId xmlns:a16="http://schemas.microsoft.com/office/drawing/2014/main" id="{766B8DA3-BB57-C622-FB3C-42D2CF57A84F}"/>
              </a:ext>
            </a:extLst>
          </p:cNvPr>
          <p:cNvSpPr/>
          <p:nvPr/>
        </p:nvSpPr>
        <p:spPr>
          <a:xfrm>
            <a:off x="3612061" y="2867386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3" name="Shape 182">
            <a:extLst>
              <a:ext uri="{FF2B5EF4-FFF2-40B4-BE49-F238E27FC236}">
                <a16:creationId xmlns:a16="http://schemas.microsoft.com/office/drawing/2014/main" id="{6428820E-2BD6-21FE-2F90-865AB5814ED4}"/>
              </a:ext>
            </a:extLst>
          </p:cNvPr>
          <p:cNvSpPr/>
          <p:nvPr/>
        </p:nvSpPr>
        <p:spPr>
          <a:xfrm>
            <a:off x="4810473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4" name="Shape 183">
            <a:extLst>
              <a:ext uri="{FF2B5EF4-FFF2-40B4-BE49-F238E27FC236}">
                <a16:creationId xmlns:a16="http://schemas.microsoft.com/office/drawing/2014/main" id="{0FD6E4D6-CE5A-52E7-A26B-C22BACC33044}"/>
              </a:ext>
            </a:extLst>
          </p:cNvPr>
          <p:cNvSpPr/>
          <p:nvPr/>
        </p:nvSpPr>
        <p:spPr>
          <a:xfrm>
            <a:off x="4810473" y="2867386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5" name="Text 184">
            <a:extLst>
              <a:ext uri="{FF2B5EF4-FFF2-40B4-BE49-F238E27FC236}">
                <a16:creationId xmlns:a16="http://schemas.microsoft.com/office/drawing/2014/main" id="{4527A9D4-F2E7-3892-44AD-5E6A5254A23C}"/>
              </a:ext>
            </a:extLst>
          </p:cNvPr>
          <p:cNvSpPr/>
          <p:nvPr/>
        </p:nvSpPr>
        <p:spPr>
          <a:xfrm>
            <a:off x="4810473" y="2867386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6" name="Shape 185">
            <a:extLst>
              <a:ext uri="{FF2B5EF4-FFF2-40B4-BE49-F238E27FC236}">
                <a16:creationId xmlns:a16="http://schemas.microsoft.com/office/drawing/2014/main" id="{05E80718-34D3-7104-6632-9713C49AB5CA}"/>
              </a:ext>
            </a:extLst>
          </p:cNvPr>
          <p:cNvSpPr/>
          <p:nvPr/>
        </p:nvSpPr>
        <p:spPr>
          <a:xfrm>
            <a:off x="6008885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7" name="Shape 186">
            <a:extLst>
              <a:ext uri="{FF2B5EF4-FFF2-40B4-BE49-F238E27FC236}">
                <a16:creationId xmlns:a16="http://schemas.microsoft.com/office/drawing/2014/main" id="{5CCD86A6-7069-2188-B159-DEC504727235}"/>
              </a:ext>
            </a:extLst>
          </p:cNvPr>
          <p:cNvSpPr/>
          <p:nvPr/>
        </p:nvSpPr>
        <p:spPr>
          <a:xfrm>
            <a:off x="6008885" y="2867386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8" name="Text 187">
            <a:extLst>
              <a:ext uri="{FF2B5EF4-FFF2-40B4-BE49-F238E27FC236}">
                <a16:creationId xmlns:a16="http://schemas.microsoft.com/office/drawing/2014/main" id="{6F7815FE-53CF-D4E3-1768-46293213DD15}"/>
              </a:ext>
            </a:extLst>
          </p:cNvPr>
          <p:cNvSpPr/>
          <p:nvPr/>
        </p:nvSpPr>
        <p:spPr>
          <a:xfrm>
            <a:off x="6008885" y="2867386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19" name="Shape 188">
            <a:extLst>
              <a:ext uri="{FF2B5EF4-FFF2-40B4-BE49-F238E27FC236}">
                <a16:creationId xmlns:a16="http://schemas.microsoft.com/office/drawing/2014/main" id="{2D6281EF-D29D-2DEF-C429-DDD10C6B3256}"/>
              </a:ext>
            </a:extLst>
          </p:cNvPr>
          <p:cNvSpPr/>
          <p:nvPr/>
        </p:nvSpPr>
        <p:spPr>
          <a:xfrm>
            <a:off x="7207296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0" name="Shape 189">
            <a:extLst>
              <a:ext uri="{FF2B5EF4-FFF2-40B4-BE49-F238E27FC236}">
                <a16:creationId xmlns:a16="http://schemas.microsoft.com/office/drawing/2014/main" id="{04CF410F-06F5-2E56-1AF5-86E54D6983AA}"/>
              </a:ext>
            </a:extLst>
          </p:cNvPr>
          <p:cNvSpPr/>
          <p:nvPr/>
        </p:nvSpPr>
        <p:spPr>
          <a:xfrm>
            <a:off x="7207296" y="2867386"/>
            <a:ext cx="75124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1" name="Shape 190">
            <a:extLst>
              <a:ext uri="{FF2B5EF4-FFF2-40B4-BE49-F238E27FC236}">
                <a16:creationId xmlns:a16="http://schemas.microsoft.com/office/drawing/2014/main" id="{27FF46B9-D8E5-BB00-65D1-EAB345335A84}"/>
              </a:ext>
            </a:extLst>
          </p:cNvPr>
          <p:cNvSpPr/>
          <p:nvPr/>
        </p:nvSpPr>
        <p:spPr>
          <a:xfrm>
            <a:off x="7958539" y="2867386"/>
            <a:ext cx="40451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2" name="Text 191">
            <a:extLst>
              <a:ext uri="{FF2B5EF4-FFF2-40B4-BE49-F238E27FC236}">
                <a16:creationId xmlns:a16="http://schemas.microsoft.com/office/drawing/2014/main" id="{DED72BF6-ADF5-7ABE-CC63-F78A6364F262}"/>
              </a:ext>
            </a:extLst>
          </p:cNvPr>
          <p:cNvSpPr/>
          <p:nvPr/>
        </p:nvSpPr>
        <p:spPr>
          <a:xfrm>
            <a:off x="7207296" y="2867386"/>
            <a:ext cx="7512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3" name="Text 192">
            <a:extLst>
              <a:ext uri="{FF2B5EF4-FFF2-40B4-BE49-F238E27FC236}">
                <a16:creationId xmlns:a16="http://schemas.microsoft.com/office/drawing/2014/main" id="{CD7891F3-9F31-002F-E076-00ECA6E89519}"/>
              </a:ext>
            </a:extLst>
          </p:cNvPr>
          <p:cNvSpPr/>
          <p:nvPr/>
        </p:nvSpPr>
        <p:spPr>
          <a:xfrm>
            <a:off x="7958539" y="2867386"/>
            <a:ext cx="40451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4" name="Shape 193">
            <a:extLst>
              <a:ext uri="{FF2B5EF4-FFF2-40B4-BE49-F238E27FC236}">
                <a16:creationId xmlns:a16="http://schemas.microsoft.com/office/drawing/2014/main" id="{A763C542-B283-25F8-5BA9-78075A8BDE54}"/>
              </a:ext>
            </a:extLst>
          </p:cNvPr>
          <p:cNvSpPr/>
          <p:nvPr/>
        </p:nvSpPr>
        <p:spPr>
          <a:xfrm>
            <a:off x="8405709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5" name="Shape 194">
            <a:extLst>
              <a:ext uri="{FF2B5EF4-FFF2-40B4-BE49-F238E27FC236}">
                <a16:creationId xmlns:a16="http://schemas.microsoft.com/office/drawing/2014/main" id="{100C8352-E516-C780-6F3D-3E341ABD08B6}"/>
              </a:ext>
            </a:extLst>
          </p:cNvPr>
          <p:cNvSpPr/>
          <p:nvPr/>
        </p:nvSpPr>
        <p:spPr>
          <a:xfrm>
            <a:off x="8405709" y="2867386"/>
            <a:ext cx="40451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6" name="Shape 195">
            <a:extLst>
              <a:ext uri="{FF2B5EF4-FFF2-40B4-BE49-F238E27FC236}">
                <a16:creationId xmlns:a16="http://schemas.microsoft.com/office/drawing/2014/main" id="{FAF782A7-830C-080E-2BE1-87AEA61E5C20}"/>
              </a:ext>
            </a:extLst>
          </p:cNvPr>
          <p:cNvSpPr/>
          <p:nvPr/>
        </p:nvSpPr>
        <p:spPr>
          <a:xfrm>
            <a:off x="8810223" y="2867386"/>
            <a:ext cx="75124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7" name="Text 196">
            <a:extLst>
              <a:ext uri="{FF2B5EF4-FFF2-40B4-BE49-F238E27FC236}">
                <a16:creationId xmlns:a16="http://schemas.microsoft.com/office/drawing/2014/main" id="{217DBB24-7426-5FF2-ACAE-F6102025F4ED}"/>
              </a:ext>
            </a:extLst>
          </p:cNvPr>
          <p:cNvSpPr/>
          <p:nvPr/>
        </p:nvSpPr>
        <p:spPr>
          <a:xfrm>
            <a:off x="8405709" y="2867386"/>
            <a:ext cx="40451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8" name="Text 197">
            <a:extLst>
              <a:ext uri="{FF2B5EF4-FFF2-40B4-BE49-F238E27FC236}">
                <a16:creationId xmlns:a16="http://schemas.microsoft.com/office/drawing/2014/main" id="{D949F2C0-A98A-FBC2-D397-DD06BC9B6A8D}"/>
              </a:ext>
            </a:extLst>
          </p:cNvPr>
          <p:cNvSpPr/>
          <p:nvPr/>
        </p:nvSpPr>
        <p:spPr>
          <a:xfrm>
            <a:off x="8810223" y="2867386"/>
            <a:ext cx="7512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29" name="Shape 198">
            <a:extLst>
              <a:ext uri="{FF2B5EF4-FFF2-40B4-BE49-F238E27FC236}">
                <a16:creationId xmlns:a16="http://schemas.microsoft.com/office/drawing/2014/main" id="{5AD4C866-FF64-320E-0974-99DD00D6B040}"/>
              </a:ext>
            </a:extLst>
          </p:cNvPr>
          <p:cNvSpPr/>
          <p:nvPr/>
        </p:nvSpPr>
        <p:spPr>
          <a:xfrm>
            <a:off x="9604121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0" name="Shape 199">
            <a:extLst>
              <a:ext uri="{FF2B5EF4-FFF2-40B4-BE49-F238E27FC236}">
                <a16:creationId xmlns:a16="http://schemas.microsoft.com/office/drawing/2014/main" id="{BC55BDAC-D35D-C860-E319-CE7A46CDD371}"/>
              </a:ext>
            </a:extLst>
          </p:cNvPr>
          <p:cNvSpPr/>
          <p:nvPr/>
        </p:nvSpPr>
        <p:spPr>
          <a:xfrm>
            <a:off x="9604120" y="2867386"/>
            <a:ext cx="13869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1" name="Shape 200">
            <a:extLst>
              <a:ext uri="{FF2B5EF4-FFF2-40B4-BE49-F238E27FC236}">
                <a16:creationId xmlns:a16="http://schemas.microsoft.com/office/drawing/2014/main" id="{CEA12986-A2FB-C4E7-6281-DAEF58066031}"/>
              </a:ext>
            </a:extLst>
          </p:cNvPr>
          <p:cNvSpPr/>
          <p:nvPr/>
        </p:nvSpPr>
        <p:spPr>
          <a:xfrm>
            <a:off x="9742811" y="2867386"/>
            <a:ext cx="101706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2" name="Text 201">
            <a:extLst>
              <a:ext uri="{FF2B5EF4-FFF2-40B4-BE49-F238E27FC236}">
                <a16:creationId xmlns:a16="http://schemas.microsoft.com/office/drawing/2014/main" id="{6A459E67-C751-2633-BDFA-D13881315D32}"/>
              </a:ext>
            </a:extLst>
          </p:cNvPr>
          <p:cNvSpPr/>
          <p:nvPr/>
        </p:nvSpPr>
        <p:spPr>
          <a:xfrm>
            <a:off x="9742811" y="2867386"/>
            <a:ext cx="10170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7" name="Shape 202">
            <a:extLst>
              <a:ext uri="{FF2B5EF4-FFF2-40B4-BE49-F238E27FC236}">
                <a16:creationId xmlns:a16="http://schemas.microsoft.com/office/drawing/2014/main" id="{06CFFDFC-3AA0-8210-BCE4-56C89FF7DEE0}"/>
              </a:ext>
            </a:extLst>
          </p:cNvPr>
          <p:cNvSpPr/>
          <p:nvPr/>
        </p:nvSpPr>
        <p:spPr>
          <a:xfrm>
            <a:off x="10802532" y="2867386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8" name="Shape 203">
            <a:extLst>
              <a:ext uri="{FF2B5EF4-FFF2-40B4-BE49-F238E27FC236}">
                <a16:creationId xmlns:a16="http://schemas.microsoft.com/office/drawing/2014/main" id="{6B8D5013-8BAA-530C-8113-58A9E22C54A7}"/>
              </a:ext>
            </a:extLst>
          </p:cNvPr>
          <p:cNvSpPr/>
          <p:nvPr/>
        </p:nvSpPr>
        <p:spPr>
          <a:xfrm>
            <a:off x="10802533" y="2867386"/>
            <a:ext cx="57789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39" name="Shape 204">
            <a:extLst>
              <a:ext uri="{FF2B5EF4-FFF2-40B4-BE49-F238E27FC236}">
                <a16:creationId xmlns:a16="http://schemas.microsoft.com/office/drawing/2014/main" id="{AB4560DC-22CD-FE90-4FC4-AA78005BE8EC}"/>
              </a:ext>
            </a:extLst>
          </p:cNvPr>
          <p:cNvSpPr/>
          <p:nvPr/>
        </p:nvSpPr>
        <p:spPr>
          <a:xfrm>
            <a:off x="10860322" y="2867386"/>
            <a:ext cx="106815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0" name="Text 205">
            <a:extLst>
              <a:ext uri="{FF2B5EF4-FFF2-40B4-BE49-F238E27FC236}">
                <a16:creationId xmlns:a16="http://schemas.microsoft.com/office/drawing/2014/main" id="{EF24F29C-8F2A-5F67-E64D-C0E508690E7A}"/>
              </a:ext>
            </a:extLst>
          </p:cNvPr>
          <p:cNvSpPr/>
          <p:nvPr/>
        </p:nvSpPr>
        <p:spPr>
          <a:xfrm>
            <a:off x="10860322" y="2867386"/>
            <a:ext cx="109796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6" name="Shape 211">
            <a:extLst>
              <a:ext uri="{FF2B5EF4-FFF2-40B4-BE49-F238E27FC236}">
                <a16:creationId xmlns:a16="http://schemas.microsoft.com/office/drawing/2014/main" id="{F0D663AD-771A-98CF-4260-8CC2219BA39C}"/>
              </a:ext>
            </a:extLst>
          </p:cNvPr>
          <p:cNvSpPr/>
          <p:nvPr/>
        </p:nvSpPr>
        <p:spPr>
          <a:xfrm>
            <a:off x="3612061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7" name="Shape 212">
            <a:extLst>
              <a:ext uri="{FF2B5EF4-FFF2-40B4-BE49-F238E27FC236}">
                <a16:creationId xmlns:a16="http://schemas.microsoft.com/office/drawing/2014/main" id="{8C3463FE-495E-A7F4-5852-A384640C14B5}"/>
              </a:ext>
            </a:extLst>
          </p:cNvPr>
          <p:cNvSpPr/>
          <p:nvPr/>
        </p:nvSpPr>
        <p:spPr>
          <a:xfrm>
            <a:off x="3612061" y="3171180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8" name="Text 213">
            <a:extLst>
              <a:ext uri="{FF2B5EF4-FFF2-40B4-BE49-F238E27FC236}">
                <a16:creationId xmlns:a16="http://schemas.microsoft.com/office/drawing/2014/main" id="{C3729915-9F0A-A939-FEF8-27B0C0CB14DA}"/>
              </a:ext>
            </a:extLst>
          </p:cNvPr>
          <p:cNvSpPr/>
          <p:nvPr/>
        </p:nvSpPr>
        <p:spPr>
          <a:xfrm>
            <a:off x="3612061" y="3171180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49" name="Shape 214">
            <a:extLst>
              <a:ext uri="{FF2B5EF4-FFF2-40B4-BE49-F238E27FC236}">
                <a16:creationId xmlns:a16="http://schemas.microsoft.com/office/drawing/2014/main" id="{CF71FAC2-79EC-F0BD-3F8E-837694276AD5}"/>
              </a:ext>
            </a:extLst>
          </p:cNvPr>
          <p:cNvSpPr/>
          <p:nvPr/>
        </p:nvSpPr>
        <p:spPr>
          <a:xfrm>
            <a:off x="4810473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0" name="Shape 215">
            <a:extLst>
              <a:ext uri="{FF2B5EF4-FFF2-40B4-BE49-F238E27FC236}">
                <a16:creationId xmlns:a16="http://schemas.microsoft.com/office/drawing/2014/main" id="{894E6A54-DC6F-E660-F6B9-E90719972885}"/>
              </a:ext>
            </a:extLst>
          </p:cNvPr>
          <p:cNvSpPr/>
          <p:nvPr/>
        </p:nvSpPr>
        <p:spPr>
          <a:xfrm>
            <a:off x="4810473" y="3171180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1" name="Text 216">
            <a:extLst>
              <a:ext uri="{FF2B5EF4-FFF2-40B4-BE49-F238E27FC236}">
                <a16:creationId xmlns:a16="http://schemas.microsoft.com/office/drawing/2014/main" id="{61B160FD-B656-FD8C-C0EE-AAADD6650C2E}"/>
              </a:ext>
            </a:extLst>
          </p:cNvPr>
          <p:cNvSpPr/>
          <p:nvPr/>
        </p:nvSpPr>
        <p:spPr>
          <a:xfrm>
            <a:off x="4810473" y="3171180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2" name="Shape 217">
            <a:extLst>
              <a:ext uri="{FF2B5EF4-FFF2-40B4-BE49-F238E27FC236}">
                <a16:creationId xmlns:a16="http://schemas.microsoft.com/office/drawing/2014/main" id="{AFFE868D-149D-B164-EB17-5947556EF5EB}"/>
              </a:ext>
            </a:extLst>
          </p:cNvPr>
          <p:cNvSpPr/>
          <p:nvPr/>
        </p:nvSpPr>
        <p:spPr>
          <a:xfrm>
            <a:off x="6008885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3" name="Shape 218">
            <a:extLst>
              <a:ext uri="{FF2B5EF4-FFF2-40B4-BE49-F238E27FC236}">
                <a16:creationId xmlns:a16="http://schemas.microsoft.com/office/drawing/2014/main" id="{0496CC39-F7D3-B45E-FCBD-68FD4A162C0C}"/>
              </a:ext>
            </a:extLst>
          </p:cNvPr>
          <p:cNvSpPr/>
          <p:nvPr/>
        </p:nvSpPr>
        <p:spPr>
          <a:xfrm>
            <a:off x="6008885" y="3171180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4" name="Text 219">
            <a:extLst>
              <a:ext uri="{FF2B5EF4-FFF2-40B4-BE49-F238E27FC236}">
                <a16:creationId xmlns:a16="http://schemas.microsoft.com/office/drawing/2014/main" id="{8B9F78A3-20C3-8ADA-2BBE-7911AB410B50}"/>
              </a:ext>
            </a:extLst>
          </p:cNvPr>
          <p:cNvSpPr/>
          <p:nvPr/>
        </p:nvSpPr>
        <p:spPr>
          <a:xfrm>
            <a:off x="6008885" y="3171180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5" name="Shape 220">
            <a:extLst>
              <a:ext uri="{FF2B5EF4-FFF2-40B4-BE49-F238E27FC236}">
                <a16:creationId xmlns:a16="http://schemas.microsoft.com/office/drawing/2014/main" id="{D7CABDCE-BD86-69CA-0AE5-2AAC986AEA35}"/>
              </a:ext>
            </a:extLst>
          </p:cNvPr>
          <p:cNvSpPr/>
          <p:nvPr/>
        </p:nvSpPr>
        <p:spPr>
          <a:xfrm>
            <a:off x="7207296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6" name="Shape 221">
            <a:extLst>
              <a:ext uri="{FF2B5EF4-FFF2-40B4-BE49-F238E27FC236}">
                <a16:creationId xmlns:a16="http://schemas.microsoft.com/office/drawing/2014/main" id="{5D29431D-D64C-933B-99D5-F861E96782C2}"/>
              </a:ext>
            </a:extLst>
          </p:cNvPr>
          <p:cNvSpPr/>
          <p:nvPr/>
        </p:nvSpPr>
        <p:spPr>
          <a:xfrm>
            <a:off x="7207297" y="3171180"/>
            <a:ext cx="83214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7" name="Shape 222">
            <a:extLst>
              <a:ext uri="{FF2B5EF4-FFF2-40B4-BE49-F238E27FC236}">
                <a16:creationId xmlns:a16="http://schemas.microsoft.com/office/drawing/2014/main" id="{C4E3409B-A773-C969-67DD-FE4908FFB16B}"/>
              </a:ext>
            </a:extLst>
          </p:cNvPr>
          <p:cNvSpPr/>
          <p:nvPr/>
        </p:nvSpPr>
        <p:spPr>
          <a:xfrm>
            <a:off x="8039443" y="3171180"/>
            <a:ext cx="32361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8" name="Text 223">
            <a:extLst>
              <a:ext uri="{FF2B5EF4-FFF2-40B4-BE49-F238E27FC236}">
                <a16:creationId xmlns:a16="http://schemas.microsoft.com/office/drawing/2014/main" id="{66A57786-9CA2-776E-040C-7686E7005AA6}"/>
              </a:ext>
            </a:extLst>
          </p:cNvPr>
          <p:cNvSpPr/>
          <p:nvPr/>
        </p:nvSpPr>
        <p:spPr>
          <a:xfrm>
            <a:off x="7207297" y="3171180"/>
            <a:ext cx="83214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59" name="Text 224">
            <a:extLst>
              <a:ext uri="{FF2B5EF4-FFF2-40B4-BE49-F238E27FC236}">
                <a16:creationId xmlns:a16="http://schemas.microsoft.com/office/drawing/2014/main" id="{ABBB4FC0-4B38-A978-A878-0B2DA553ECBF}"/>
              </a:ext>
            </a:extLst>
          </p:cNvPr>
          <p:cNvSpPr/>
          <p:nvPr/>
        </p:nvSpPr>
        <p:spPr>
          <a:xfrm>
            <a:off x="8039443" y="3171180"/>
            <a:ext cx="32361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0" name="Shape 225">
            <a:extLst>
              <a:ext uri="{FF2B5EF4-FFF2-40B4-BE49-F238E27FC236}">
                <a16:creationId xmlns:a16="http://schemas.microsoft.com/office/drawing/2014/main" id="{27051E13-A9B8-0B9F-BAB6-33E960D48F62}"/>
              </a:ext>
            </a:extLst>
          </p:cNvPr>
          <p:cNvSpPr/>
          <p:nvPr/>
        </p:nvSpPr>
        <p:spPr>
          <a:xfrm>
            <a:off x="8405709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1" name="Shape 226">
            <a:extLst>
              <a:ext uri="{FF2B5EF4-FFF2-40B4-BE49-F238E27FC236}">
                <a16:creationId xmlns:a16="http://schemas.microsoft.com/office/drawing/2014/main" id="{B6793AA3-7AFA-5D7D-6235-3719C82B0AAA}"/>
              </a:ext>
            </a:extLst>
          </p:cNvPr>
          <p:cNvSpPr/>
          <p:nvPr/>
        </p:nvSpPr>
        <p:spPr>
          <a:xfrm>
            <a:off x="8405710" y="3171180"/>
            <a:ext cx="48541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2" name="Shape 227">
            <a:extLst>
              <a:ext uri="{FF2B5EF4-FFF2-40B4-BE49-F238E27FC236}">
                <a16:creationId xmlns:a16="http://schemas.microsoft.com/office/drawing/2014/main" id="{E26BE3EF-22F2-7C28-F60A-9F859CD969BC}"/>
              </a:ext>
            </a:extLst>
          </p:cNvPr>
          <p:cNvSpPr/>
          <p:nvPr/>
        </p:nvSpPr>
        <p:spPr>
          <a:xfrm>
            <a:off x="8891127" y="3171180"/>
            <a:ext cx="67033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3" name="Text 228">
            <a:extLst>
              <a:ext uri="{FF2B5EF4-FFF2-40B4-BE49-F238E27FC236}">
                <a16:creationId xmlns:a16="http://schemas.microsoft.com/office/drawing/2014/main" id="{908C9271-5C7F-785F-CF6C-683F9E435A15}"/>
              </a:ext>
            </a:extLst>
          </p:cNvPr>
          <p:cNvSpPr/>
          <p:nvPr/>
        </p:nvSpPr>
        <p:spPr>
          <a:xfrm>
            <a:off x="8405710" y="3171180"/>
            <a:ext cx="48541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4" name="Text 229">
            <a:extLst>
              <a:ext uri="{FF2B5EF4-FFF2-40B4-BE49-F238E27FC236}">
                <a16:creationId xmlns:a16="http://schemas.microsoft.com/office/drawing/2014/main" id="{6DEB61E6-397D-B2E2-3955-3ADDF274828B}"/>
              </a:ext>
            </a:extLst>
          </p:cNvPr>
          <p:cNvSpPr/>
          <p:nvPr/>
        </p:nvSpPr>
        <p:spPr>
          <a:xfrm>
            <a:off x="8891127" y="3171180"/>
            <a:ext cx="67033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5" name="Shape 230">
            <a:extLst>
              <a:ext uri="{FF2B5EF4-FFF2-40B4-BE49-F238E27FC236}">
                <a16:creationId xmlns:a16="http://schemas.microsoft.com/office/drawing/2014/main" id="{7BB4498A-BE99-5565-BA11-4FA08251E2BB}"/>
              </a:ext>
            </a:extLst>
          </p:cNvPr>
          <p:cNvSpPr/>
          <p:nvPr/>
        </p:nvSpPr>
        <p:spPr>
          <a:xfrm>
            <a:off x="9604121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6" name="Shape 231">
            <a:extLst>
              <a:ext uri="{FF2B5EF4-FFF2-40B4-BE49-F238E27FC236}">
                <a16:creationId xmlns:a16="http://schemas.microsoft.com/office/drawing/2014/main" id="{4AC54F4D-62FC-C6A3-9BC4-1F76F2D33415}"/>
              </a:ext>
            </a:extLst>
          </p:cNvPr>
          <p:cNvSpPr/>
          <p:nvPr/>
        </p:nvSpPr>
        <p:spPr>
          <a:xfrm>
            <a:off x="9604121" y="3171180"/>
            <a:ext cx="20803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7" name="Shape 232">
            <a:extLst>
              <a:ext uri="{FF2B5EF4-FFF2-40B4-BE49-F238E27FC236}">
                <a16:creationId xmlns:a16="http://schemas.microsoft.com/office/drawing/2014/main" id="{7D1DFA8C-4305-DF16-EC56-4615AD21ABC0}"/>
              </a:ext>
            </a:extLst>
          </p:cNvPr>
          <p:cNvSpPr/>
          <p:nvPr/>
        </p:nvSpPr>
        <p:spPr>
          <a:xfrm>
            <a:off x="9812157" y="3171180"/>
            <a:ext cx="94772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8" name="Text 233">
            <a:extLst>
              <a:ext uri="{FF2B5EF4-FFF2-40B4-BE49-F238E27FC236}">
                <a16:creationId xmlns:a16="http://schemas.microsoft.com/office/drawing/2014/main" id="{DFA9244F-238B-FE31-009A-545BA7CF7869}"/>
              </a:ext>
            </a:extLst>
          </p:cNvPr>
          <p:cNvSpPr/>
          <p:nvPr/>
        </p:nvSpPr>
        <p:spPr>
          <a:xfrm>
            <a:off x="9604121" y="3171180"/>
            <a:ext cx="20803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69" name="Text 234">
            <a:extLst>
              <a:ext uri="{FF2B5EF4-FFF2-40B4-BE49-F238E27FC236}">
                <a16:creationId xmlns:a16="http://schemas.microsoft.com/office/drawing/2014/main" id="{78BC22C8-472A-3685-1FA6-21CA85E1B7A9}"/>
              </a:ext>
            </a:extLst>
          </p:cNvPr>
          <p:cNvSpPr/>
          <p:nvPr/>
        </p:nvSpPr>
        <p:spPr>
          <a:xfrm>
            <a:off x="9812157" y="3171180"/>
            <a:ext cx="94772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0" name="Shape 235">
            <a:extLst>
              <a:ext uri="{FF2B5EF4-FFF2-40B4-BE49-F238E27FC236}">
                <a16:creationId xmlns:a16="http://schemas.microsoft.com/office/drawing/2014/main" id="{2B6E8027-C6DB-35D2-CFAC-9377095B3310}"/>
              </a:ext>
            </a:extLst>
          </p:cNvPr>
          <p:cNvSpPr/>
          <p:nvPr/>
        </p:nvSpPr>
        <p:spPr>
          <a:xfrm>
            <a:off x="10802532" y="3171180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1" name="Shape 236">
            <a:extLst>
              <a:ext uri="{FF2B5EF4-FFF2-40B4-BE49-F238E27FC236}">
                <a16:creationId xmlns:a16="http://schemas.microsoft.com/office/drawing/2014/main" id="{F2A9FD26-BD38-1E66-AB47-BCFCB80C9EF7}"/>
              </a:ext>
            </a:extLst>
          </p:cNvPr>
          <p:cNvSpPr/>
          <p:nvPr/>
        </p:nvSpPr>
        <p:spPr>
          <a:xfrm>
            <a:off x="10802532" y="3171180"/>
            <a:ext cx="115575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2" name="Shape 237">
            <a:extLst>
              <a:ext uri="{FF2B5EF4-FFF2-40B4-BE49-F238E27FC236}">
                <a16:creationId xmlns:a16="http://schemas.microsoft.com/office/drawing/2014/main" id="{DBFE8E28-7BBF-5A19-4D40-F9A8289D8142}"/>
              </a:ext>
            </a:extLst>
          </p:cNvPr>
          <p:cNvSpPr/>
          <p:nvPr/>
        </p:nvSpPr>
        <p:spPr>
          <a:xfrm>
            <a:off x="10918107" y="3171180"/>
            <a:ext cx="101193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8" name="Text 238">
            <a:extLst>
              <a:ext uri="{FF2B5EF4-FFF2-40B4-BE49-F238E27FC236}">
                <a16:creationId xmlns:a16="http://schemas.microsoft.com/office/drawing/2014/main" id="{362927BD-5380-8531-6F48-D8F4BE5AF26A}"/>
              </a:ext>
            </a:extLst>
          </p:cNvPr>
          <p:cNvSpPr/>
          <p:nvPr/>
        </p:nvSpPr>
        <p:spPr>
          <a:xfrm>
            <a:off x="10918107" y="3171180"/>
            <a:ext cx="104018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4" name="Shape 244">
            <a:extLst>
              <a:ext uri="{FF2B5EF4-FFF2-40B4-BE49-F238E27FC236}">
                <a16:creationId xmlns:a16="http://schemas.microsoft.com/office/drawing/2014/main" id="{6FB4A4F6-A85A-124E-5195-6E281F6E6B48}"/>
              </a:ext>
            </a:extLst>
          </p:cNvPr>
          <p:cNvSpPr/>
          <p:nvPr/>
        </p:nvSpPr>
        <p:spPr>
          <a:xfrm>
            <a:off x="3612061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5" name="Shape 245">
            <a:extLst>
              <a:ext uri="{FF2B5EF4-FFF2-40B4-BE49-F238E27FC236}">
                <a16:creationId xmlns:a16="http://schemas.microsoft.com/office/drawing/2014/main" id="{C2673B46-4807-8570-858A-0475394692DE}"/>
              </a:ext>
            </a:extLst>
          </p:cNvPr>
          <p:cNvSpPr/>
          <p:nvPr/>
        </p:nvSpPr>
        <p:spPr>
          <a:xfrm>
            <a:off x="3612061" y="347497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6" name="Text 246">
            <a:extLst>
              <a:ext uri="{FF2B5EF4-FFF2-40B4-BE49-F238E27FC236}">
                <a16:creationId xmlns:a16="http://schemas.microsoft.com/office/drawing/2014/main" id="{00CA828A-EBB4-B574-B82E-ED900612ED41}"/>
              </a:ext>
            </a:extLst>
          </p:cNvPr>
          <p:cNvSpPr/>
          <p:nvPr/>
        </p:nvSpPr>
        <p:spPr>
          <a:xfrm>
            <a:off x="3612061" y="347497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7" name="Shape 247">
            <a:extLst>
              <a:ext uri="{FF2B5EF4-FFF2-40B4-BE49-F238E27FC236}">
                <a16:creationId xmlns:a16="http://schemas.microsoft.com/office/drawing/2014/main" id="{C2543FD3-696E-71D7-CD88-2188A06A3F39}"/>
              </a:ext>
            </a:extLst>
          </p:cNvPr>
          <p:cNvSpPr/>
          <p:nvPr/>
        </p:nvSpPr>
        <p:spPr>
          <a:xfrm>
            <a:off x="4810473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8" name="Shape 248">
            <a:extLst>
              <a:ext uri="{FF2B5EF4-FFF2-40B4-BE49-F238E27FC236}">
                <a16:creationId xmlns:a16="http://schemas.microsoft.com/office/drawing/2014/main" id="{DF80F651-012D-C6E8-2922-2C5902E5F3DA}"/>
              </a:ext>
            </a:extLst>
          </p:cNvPr>
          <p:cNvSpPr/>
          <p:nvPr/>
        </p:nvSpPr>
        <p:spPr>
          <a:xfrm>
            <a:off x="4810473" y="347497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9" name="Text 249">
            <a:extLst>
              <a:ext uri="{FF2B5EF4-FFF2-40B4-BE49-F238E27FC236}">
                <a16:creationId xmlns:a16="http://schemas.microsoft.com/office/drawing/2014/main" id="{AAC12B8E-DB30-10C1-7CF7-C45753B05C0D}"/>
              </a:ext>
            </a:extLst>
          </p:cNvPr>
          <p:cNvSpPr/>
          <p:nvPr/>
        </p:nvSpPr>
        <p:spPr>
          <a:xfrm>
            <a:off x="4810473" y="347497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0" name="Shape 250">
            <a:extLst>
              <a:ext uri="{FF2B5EF4-FFF2-40B4-BE49-F238E27FC236}">
                <a16:creationId xmlns:a16="http://schemas.microsoft.com/office/drawing/2014/main" id="{2A92C7D1-F32E-B6EA-8BC5-1F8A795D4A69}"/>
              </a:ext>
            </a:extLst>
          </p:cNvPr>
          <p:cNvSpPr/>
          <p:nvPr/>
        </p:nvSpPr>
        <p:spPr>
          <a:xfrm>
            <a:off x="6008885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1" name="Shape 251">
            <a:extLst>
              <a:ext uri="{FF2B5EF4-FFF2-40B4-BE49-F238E27FC236}">
                <a16:creationId xmlns:a16="http://schemas.microsoft.com/office/drawing/2014/main" id="{F5BDC8CE-3CC4-6810-6843-51885A16C725}"/>
              </a:ext>
            </a:extLst>
          </p:cNvPr>
          <p:cNvSpPr/>
          <p:nvPr/>
        </p:nvSpPr>
        <p:spPr>
          <a:xfrm>
            <a:off x="6008885" y="3474973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2" name="Text 252">
            <a:extLst>
              <a:ext uri="{FF2B5EF4-FFF2-40B4-BE49-F238E27FC236}">
                <a16:creationId xmlns:a16="http://schemas.microsoft.com/office/drawing/2014/main" id="{C36F1ADF-59C8-DDE5-98B9-6A41A28F34FF}"/>
              </a:ext>
            </a:extLst>
          </p:cNvPr>
          <p:cNvSpPr/>
          <p:nvPr/>
        </p:nvSpPr>
        <p:spPr>
          <a:xfrm>
            <a:off x="6008885" y="3474973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3" name="Shape 253">
            <a:extLst>
              <a:ext uri="{FF2B5EF4-FFF2-40B4-BE49-F238E27FC236}">
                <a16:creationId xmlns:a16="http://schemas.microsoft.com/office/drawing/2014/main" id="{BC3CE496-0E00-2851-C2D6-B01652D386CF}"/>
              </a:ext>
            </a:extLst>
          </p:cNvPr>
          <p:cNvSpPr/>
          <p:nvPr/>
        </p:nvSpPr>
        <p:spPr>
          <a:xfrm>
            <a:off x="7207296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4" name="Shape 254">
            <a:extLst>
              <a:ext uri="{FF2B5EF4-FFF2-40B4-BE49-F238E27FC236}">
                <a16:creationId xmlns:a16="http://schemas.microsoft.com/office/drawing/2014/main" id="{540A728C-CCA3-88A2-515A-0529166FD577}"/>
              </a:ext>
            </a:extLst>
          </p:cNvPr>
          <p:cNvSpPr/>
          <p:nvPr/>
        </p:nvSpPr>
        <p:spPr>
          <a:xfrm>
            <a:off x="7207298" y="3474973"/>
            <a:ext cx="57787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5" name="Shape 255">
            <a:extLst>
              <a:ext uri="{FF2B5EF4-FFF2-40B4-BE49-F238E27FC236}">
                <a16:creationId xmlns:a16="http://schemas.microsoft.com/office/drawing/2014/main" id="{C8785905-5B0C-EAE7-E0A3-15A0A780D1F4}"/>
              </a:ext>
            </a:extLst>
          </p:cNvPr>
          <p:cNvSpPr/>
          <p:nvPr/>
        </p:nvSpPr>
        <p:spPr>
          <a:xfrm>
            <a:off x="7785176" y="3474973"/>
            <a:ext cx="57787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6" name="Text 256">
            <a:extLst>
              <a:ext uri="{FF2B5EF4-FFF2-40B4-BE49-F238E27FC236}">
                <a16:creationId xmlns:a16="http://schemas.microsoft.com/office/drawing/2014/main" id="{9DCB0045-8939-C6D8-BF0B-17B9C1551AFF}"/>
              </a:ext>
            </a:extLst>
          </p:cNvPr>
          <p:cNvSpPr/>
          <p:nvPr/>
        </p:nvSpPr>
        <p:spPr>
          <a:xfrm>
            <a:off x="7207298" y="3474973"/>
            <a:ext cx="57787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7" name="Text 257">
            <a:extLst>
              <a:ext uri="{FF2B5EF4-FFF2-40B4-BE49-F238E27FC236}">
                <a16:creationId xmlns:a16="http://schemas.microsoft.com/office/drawing/2014/main" id="{71EDA1AB-CDA4-BDCC-5DB4-7C36B9B9448C}"/>
              </a:ext>
            </a:extLst>
          </p:cNvPr>
          <p:cNvSpPr/>
          <p:nvPr/>
        </p:nvSpPr>
        <p:spPr>
          <a:xfrm>
            <a:off x="7785176" y="3474973"/>
            <a:ext cx="57787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8" name="Shape 258">
            <a:extLst>
              <a:ext uri="{FF2B5EF4-FFF2-40B4-BE49-F238E27FC236}">
                <a16:creationId xmlns:a16="http://schemas.microsoft.com/office/drawing/2014/main" id="{C59242EA-1E4A-35EF-C1BA-C79768761AAC}"/>
              </a:ext>
            </a:extLst>
          </p:cNvPr>
          <p:cNvSpPr/>
          <p:nvPr/>
        </p:nvSpPr>
        <p:spPr>
          <a:xfrm>
            <a:off x="8405709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49" name="Shape 259">
            <a:extLst>
              <a:ext uri="{FF2B5EF4-FFF2-40B4-BE49-F238E27FC236}">
                <a16:creationId xmlns:a16="http://schemas.microsoft.com/office/drawing/2014/main" id="{EB758C5A-D3F5-630B-8909-6CD518EE0192}"/>
              </a:ext>
            </a:extLst>
          </p:cNvPr>
          <p:cNvSpPr/>
          <p:nvPr/>
        </p:nvSpPr>
        <p:spPr>
          <a:xfrm>
            <a:off x="8405709" y="3474973"/>
            <a:ext cx="25426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0" name="Shape 260">
            <a:extLst>
              <a:ext uri="{FF2B5EF4-FFF2-40B4-BE49-F238E27FC236}">
                <a16:creationId xmlns:a16="http://schemas.microsoft.com/office/drawing/2014/main" id="{B6E22E71-C2D0-6880-812C-A481C3C79E73}"/>
              </a:ext>
            </a:extLst>
          </p:cNvPr>
          <p:cNvSpPr/>
          <p:nvPr/>
        </p:nvSpPr>
        <p:spPr>
          <a:xfrm>
            <a:off x="8659976" y="3474973"/>
            <a:ext cx="901490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1" name="Text 261">
            <a:extLst>
              <a:ext uri="{FF2B5EF4-FFF2-40B4-BE49-F238E27FC236}">
                <a16:creationId xmlns:a16="http://schemas.microsoft.com/office/drawing/2014/main" id="{EE41A6FC-8B54-6763-871D-68E6DC587CB8}"/>
              </a:ext>
            </a:extLst>
          </p:cNvPr>
          <p:cNvSpPr/>
          <p:nvPr/>
        </p:nvSpPr>
        <p:spPr>
          <a:xfrm>
            <a:off x="8405709" y="3474973"/>
            <a:ext cx="25426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2" name="Text 262">
            <a:extLst>
              <a:ext uri="{FF2B5EF4-FFF2-40B4-BE49-F238E27FC236}">
                <a16:creationId xmlns:a16="http://schemas.microsoft.com/office/drawing/2014/main" id="{7E85EBA0-98ED-607A-00CB-7C73286667B7}"/>
              </a:ext>
            </a:extLst>
          </p:cNvPr>
          <p:cNvSpPr/>
          <p:nvPr/>
        </p:nvSpPr>
        <p:spPr>
          <a:xfrm>
            <a:off x="8659976" y="3474973"/>
            <a:ext cx="901490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3" name="Shape 263">
            <a:extLst>
              <a:ext uri="{FF2B5EF4-FFF2-40B4-BE49-F238E27FC236}">
                <a16:creationId xmlns:a16="http://schemas.microsoft.com/office/drawing/2014/main" id="{21F8125D-2EE7-6DDD-EA6C-18129E0D92BA}"/>
              </a:ext>
            </a:extLst>
          </p:cNvPr>
          <p:cNvSpPr/>
          <p:nvPr/>
        </p:nvSpPr>
        <p:spPr>
          <a:xfrm>
            <a:off x="9604121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4" name="Shape 264">
            <a:extLst>
              <a:ext uri="{FF2B5EF4-FFF2-40B4-BE49-F238E27FC236}">
                <a16:creationId xmlns:a16="http://schemas.microsoft.com/office/drawing/2014/main" id="{D32C5AB3-D2C8-7301-E917-550C89AB19D6}"/>
              </a:ext>
            </a:extLst>
          </p:cNvPr>
          <p:cNvSpPr/>
          <p:nvPr/>
        </p:nvSpPr>
        <p:spPr>
          <a:xfrm>
            <a:off x="9604121" y="3474973"/>
            <a:ext cx="92460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5" name="Shape 265">
            <a:extLst>
              <a:ext uri="{FF2B5EF4-FFF2-40B4-BE49-F238E27FC236}">
                <a16:creationId xmlns:a16="http://schemas.microsoft.com/office/drawing/2014/main" id="{8CC6A0E4-6560-D541-A8FB-6FD8CB890BA6}"/>
              </a:ext>
            </a:extLst>
          </p:cNvPr>
          <p:cNvSpPr/>
          <p:nvPr/>
        </p:nvSpPr>
        <p:spPr>
          <a:xfrm>
            <a:off x="9696582" y="3474973"/>
            <a:ext cx="106329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6" name="Text 266">
            <a:extLst>
              <a:ext uri="{FF2B5EF4-FFF2-40B4-BE49-F238E27FC236}">
                <a16:creationId xmlns:a16="http://schemas.microsoft.com/office/drawing/2014/main" id="{BBEDD41C-FD0C-0004-A577-1C678A247034}"/>
              </a:ext>
            </a:extLst>
          </p:cNvPr>
          <p:cNvSpPr/>
          <p:nvPr/>
        </p:nvSpPr>
        <p:spPr>
          <a:xfrm>
            <a:off x="9696582" y="3474973"/>
            <a:ext cx="106329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7" name="Shape 267">
            <a:extLst>
              <a:ext uri="{FF2B5EF4-FFF2-40B4-BE49-F238E27FC236}">
                <a16:creationId xmlns:a16="http://schemas.microsoft.com/office/drawing/2014/main" id="{38BAA25D-BD63-0A31-E786-E06989597978}"/>
              </a:ext>
            </a:extLst>
          </p:cNvPr>
          <p:cNvSpPr/>
          <p:nvPr/>
        </p:nvSpPr>
        <p:spPr>
          <a:xfrm>
            <a:off x="10802532" y="3474973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8" name="Shape 268">
            <a:extLst>
              <a:ext uri="{FF2B5EF4-FFF2-40B4-BE49-F238E27FC236}">
                <a16:creationId xmlns:a16="http://schemas.microsoft.com/office/drawing/2014/main" id="{B4F0D5C8-7473-6A01-1B2D-358BA60DDBDB}"/>
              </a:ext>
            </a:extLst>
          </p:cNvPr>
          <p:cNvSpPr/>
          <p:nvPr/>
        </p:nvSpPr>
        <p:spPr>
          <a:xfrm>
            <a:off x="10802534" y="3474973"/>
            <a:ext cx="3467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59" name="Shape 269">
            <a:extLst>
              <a:ext uri="{FF2B5EF4-FFF2-40B4-BE49-F238E27FC236}">
                <a16:creationId xmlns:a16="http://schemas.microsoft.com/office/drawing/2014/main" id="{D1950CE0-F0E8-9A09-E244-B69CC2DD60A1}"/>
              </a:ext>
            </a:extLst>
          </p:cNvPr>
          <p:cNvSpPr/>
          <p:nvPr/>
        </p:nvSpPr>
        <p:spPr>
          <a:xfrm>
            <a:off x="10837206" y="3474973"/>
            <a:ext cx="1090641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0" name="Text 270">
            <a:extLst>
              <a:ext uri="{FF2B5EF4-FFF2-40B4-BE49-F238E27FC236}">
                <a16:creationId xmlns:a16="http://schemas.microsoft.com/office/drawing/2014/main" id="{455DCCAD-13FB-7EAE-8D90-50A207DBFBDA}"/>
              </a:ext>
            </a:extLst>
          </p:cNvPr>
          <p:cNvSpPr/>
          <p:nvPr/>
        </p:nvSpPr>
        <p:spPr>
          <a:xfrm>
            <a:off x="10837206" y="3474973"/>
            <a:ext cx="112108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97%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6" name="Shape 276">
            <a:extLst>
              <a:ext uri="{FF2B5EF4-FFF2-40B4-BE49-F238E27FC236}">
                <a16:creationId xmlns:a16="http://schemas.microsoft.com/office/drawing/2014/main" id="{4CF7EE6B-D735-BBA9-A3C0-E2371DC4D3B4}"/>
              </a:ext>
            </a:extLst>
          </p:cNvPr>
          <p:cNvSpPr/>
          <p:nvPr/>
        </p:nvSpPr>
        <p:spPr>
          <a:xfrm>
            <a:off x="3612061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7" name="Shape 277">
            <a:extLst>
              <a:ext uri="{FF2B5EF4-FFF2-40B4-BE49-F238E27FC236}">
                <a16:creationId xmlns:a16="http://schemas.microsoft.com/office/drawing/2014/main" id="{69E25C1A-43D5-A9ED-75B0-C9C4FD613854}"/>
              </a:ext>
            </a:extLst>
          </p:cNvPr>
          <p:cNvSpPr/>
          <p:nvPr/>
        </p:nvSpPr>
        <p:spPr>
          <a:xfrm>
            <a:off x="3612061" y="377876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8" name="Text 278">
            <a:extLst>
              <a:ext uri="{FF2B5EF4-FFF2-40B4-BE49-F238E27FC236}">
                <a16:creationId xmlns:a16="http://schemas.microsoft.com/office/drawing/2014/main" id="{821F3DA3-2780-89E0-C14A-799CEEF99E30}"/>
              </a:ext>
            </a:extLst>
          </p:cNvPr>
          <p:cNvSpPr/>
          <p:nvPr/>
        </p:nvSpPr>
        <p:spPr>
          <a:xfrm>
            <a:off x="3612061" y="377876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69" name="Shape 279">
            <a:extLst>
              <a:ext uri="{FF2B5EF4-FFF2-40B4-BE49-F238E27FC236}">
                <a16:creationId xmlns:a16="http://schemas.microsoft.com/office/drawing/2014/main" id="{9935B698-67CF-DF87-1EBD-220BD6C0EB25}"/>
              </a:ext>
            </a:extLst>
          </p:cNvPr>
          <p:cNvSpPr/>
          <p:nvPr/>
        </p:nvSpPr>
        <p:spPr>
          <a:xfrm>
            <a:off x="4810473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0" name="Shape 280">
            <a:extLst>
              <a:ext uri="{FF2B5EF4-FFF2-40B4-BE49-F238E27FC236}">
                <a16:creationId xmlns:a16="http://schemas.microsoft.com/office/drawing/2014/main" id="{C2FB14F2-E272-27E2-5390-5B18BAA3D1C6}"/>
              </a:ext>
            </a:extLst>
          </p:cNvPr>
          <p:cNvSpPr/>
          <p:nvPr/>
        </p:nvSpPr>
        <p:spPr>
          <a:xfrm>
            <a:off x="4810473" y="377876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1" name="Text 281">
            <a:extLst>
              <a:ext uri="{FF2B5EF4-FFF2-40B4-BE49-F238E27FC236}">
                <a16:creationId xmlns:a16="http://schemas.microsoft.com/office/drawing/2014/main" id="{632596CB-5FA1-9F12-2BC8-62CC77ECA87E}"/>
              </a:ext>
            </a:extLst>
          </p:cNvPr>
          <p:cNvSpPr/>
          <p:nvPr/>
        </p:nvSpPr>
        <p:spPr>
          <a:xfrm>
            <a:off x="4810473" y="377876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2" name="Shape 282">
            <a:extLst>
              <a:ext uri="{FF2B5EF4-FFF2-40B4-BE49-F238E27FC236}">
                <a16:creationId xmlns:a16="http://schemas.microsoft.com/office/drawing/2014/main" id="{B0F70DD2-AC53-84C0-5A9E-4335E93893B2}"/>
              </a:ext>
            </a:extLst>
          </p:cNvPr>
          <p:cNvSpPr/>
          <p:nvPr/>
        </p:nvSpPr>
        <p:spPr>
          <a:xfrm>
            <a:off x="6008885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3" name="Shape 283">
            <a:extLst>
              <a:ext uri="{FF2B5EF4-FFF2-40B4-BE49-F238E27FC236}">
                <a16:creationId xmlns:a16="http://schemas.microsoft.com/office/drawing/2014/main" id="{A723CD75-545E-93A7-727F-0DD9CFE619AB}"/>
              </a:ext>
            </a:extLst>
          </p:cNvPr>
          <p:cNvSpPr/>
          <p:nvPr/>
        </p:nvSpPr>
        <p:spPr>
          <a:xfrm>
            <a:off x="6008885" y="377876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4" name="Text 284">
            <a:extLst>
              <a:ext uri="{FF2B5EF4-FFF2-40B4-BE49-F238E27FC236}">
                <a16:creationId xmlns:a16="http://schemas.microsoft.com/office/drawing/2014/main" id="{35AF465A-5B20-5B45-FDB0-070EB7D31541}"/>
              </a:ext>
            </a:extLst>
          </p:cNvPr>
          <p:cNvSpPr/>
          <p:nvPr/>
        </p:nvSpPr>
        <p:spPr>
          <a:xfrm>
            <a:off x="6008885" y="377876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5" name="Shape 285">
            <a:extLst>
              <a:ext uri="{FF2B5EF4-FFF2-40B4-BE49-F238E27FC236}">
                <a16:creationId xmlns:a16="http://schemas.microsoft.com/office/drawing/2014/main" id="{206F368E-AD30-BB67-7438-243B31FD5AEE}"/>
              </a:ext>
            </a:extLst>
          </p:cNvPr>
          <p:cNvSpPr/>
          <p:nvPr/>
        </p:nvSpPr>
        <p:spPr>
          <a:xfrm>
            <a:off x="7207296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6" name="Shape 286">
            <a:extLst>
              <a:ext uri="{FF2B5EF4-FFF2-40B4-BE49-F238E27FC236}">
                <a16:creationId xmlns:a16="http://schemas.microsoft.com/office/drawing/2014/main" id="{B2F1BC44-5828-6906-EE6C-E3CE023CC9BE}"/>
              </a:ext>
            </a:extLst>
          </p:cNvPr>
          <p:cNvSpPr/>
          <p:nvPr/>
        </p:nvSpPr>
        <p:spPr>
          <a:xfrm>
            <a:off x="7207296" y="3778767"/>
            <a:ext cx="101706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7" name="Shape 287">
            <a:extLst>
              <a:ext uri="{FF2B5EF4-FFF2-40B4-BE49-F238E27FC236}">
                <a16:creationId xmlns:a16="http://schemas.microsoft.com/office/drawing/2014/main" id="{4DBAC79D-27F9-0958-09F3-D8DF31C68B9D}"/>
              </a:ext>
            </a:extLst>
          </p:cNvPr>
          <p:cNvSpPr/>
          <p:nvPr/>
        </p:nvSpPr>
        <p:spPr>
          <a:xfrm>
            <a:off x="8224361" y="3778767"/>
            <a:ext cx="13869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8" name="Text 288">
            <a:extLst>
              <a:ext uri="{FF2B5EF4-FFF2-40B4-BE49-F238E27FC236}">
                <a16:creationId xmlns:a16="http://schemas.microsoft.com/office/drawing/2014/main" id="{40EFE6E1-EF0C-4616-B718-FC4C244DA4C9}"/>
              </a:ext>
            </a:extLst>
          </p:cNvPr>
          <p:cNvSpPr/>
          <p:nvPr/>
        </p:nvSpPr>
        <p:spPr>
          <a:xfrm>
            <a:off x="7207296" y="3778767"/>
            <a:ext cx="10170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79" name="Shape 289">
            <a:extLst>
              <a:ext uri="{FF2B5EF4-FFF2-40B4-BE49-F238E27FC236}">
                <a16:creationId xmlns:a16="http://schemas.microsoft.com/office/drawing/2014/main" id="{4728AA2F-31E9-A220-1102-80F8066561D6}"/>
              </a:ext>
            </a:extLst>
          </p:cNvPr>
          <p:cNvSpPr/>
          <p:nvPr/>
        </p:nvSpPr>
        <p:spPr>
          <a:xfrm>
            <a:off x="8405709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80" name="Shape 290">
            <a:extLst>
              <a:ext uri="{FF2B5EF4-FFF2-40B4-BE49-F238E27FC236}">
                <a16:creationId xmlns:a16="http://schemas.microsoft.com/office/drawing/2014/main" id="{032DE90C-BCAD-3038-08DD-E6C8EE8BA699}"/>
              </a:ext>
            </a:extLst>
          </p:cNvPr>
          <p:cNvSpPr/>
          <p:nvPr/>
        </p:nvSpPr>
        <p:spPr>
          <a:xfrm>
            <a:off x="8405709" y="3778767"/>
            <a:ext cx="75124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81" name="Shape 291">
            <a:extLst>
              <a:ext uri="{FF2B5EF4-FFF2-40B4-BE49-F238E27FC236}">
                <a16:creationId xmlns:a16="http://schemas.microsoft.com/office/drawing/2014/main" id="{F7E74A07-B547-BF28-1F69-91F36259B643}"/>
              </a:ext>
            </a:extLst>
          </p:cNvPr>
          <p:cNvSpPr/>
          <p:nvPr/>
        </p:nvSpPr>
        <p:spPr>
          <a:xfrm>
            <a:off x="9156951" y="3778767"/>
            <a:ext cx="40451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82" name="Text 292">
            <a:extLst>
              <a:ext uri="{FF2B5EF4-FFF2-40B4-BE49-F238E27FC236}">
                <a16:creationId xmlns:a16="http://schemas.microsoft.com/office/drawing/2014/main" id="{9633A645-237E-34D4-9DB6-1CD7BBD51951}"/>
              </a:ext>
            </a:extLst>
          </p:cNvPr>
          <p:cNvSpPr/>
          <p:nvPr/>
        </p:nvSpPr>
        <p:spPr>
          <a:xfrm>
            <a:off x="8405709" y="3778767"/>
            <a:ext cx="7512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83" name="Text 293">
            <a:extLst>
              <a:ext uri="{FF2B5EF4-FFF2-40B4-BE49-F238E27FC236}">
                <a16:creationId xmlns:a16="http://schemas.microsoft.com/office/drawing/2014/main" id="{B7981BE9-280E-49E1-E145-8EE7327694AA}"/>
              </a:ext>
            </a:extLst>
          </p:cNvPr>
          <p:cNvSpPr/>
          <p:nvPr/>
        </p:nvSpPr>
        <p:spPr>
          <a:xfrm>
            <a:off x="9156951" y="3778767"/>
            <a:ext cx="40451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7" name="Shape 294">
            <a:extLst>
              <a:ext uri="{FF2B5EF4-FFF2-40B4-BE49-F238E27FC236}">
                <a16:creationId xmlns:a16="http://schemas.microsoft.com/office/drawing/2014/main" id="{BF731753-74F9-F4C4-5BAB-3FB6C7FB1473}"/>
              </a:ext>
            </a:extLst>
          </p:cNvPr>
          <p:cNvSpPr/>
          <p:nvPr/>
        </p:nvSpPr>
        <p:spPr>
          <a:xfrm>
            <a:off x="9604121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8" name="Shape 295">
            <a:extLst>
              <a:ext uri="{FF2B5EF4-FFF2-40B4-BE49-F238E27FC236}">
                <a16:creationId xmlns:a16="http://schemas.microsoft.com/office/drawing/2014/main" id="{E4F437E5-B137-F8D0-480C-28B9E567FAE8}"/>
              </a:ext>
            </a:extLst>
          </p:cNvPr>
          <p:cNvSpPr/>
          <p:nvPr/>
        </p:nvSpPr>
        <p:spPr>
          <a:xfrm>
            <a:off x="9604121" y="3778767"/>
            <a:ext cx="48541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79" name="Shape 296">
            <a:extLst>
              <a:ext uri="{FF2B5EF4-FFF2-40B4-BE49-F238E27FC236}">
                <a16:creationId xmlns:a16="http://schemas.microsoft.com/office/drawing/2014/main" id="{ABAD3941-C148-CF69-5149-FDC2B96F3EBD}"/>
              </a:ext>
            </a:extLst>
          </p:cNvPr>
          <p:cNvSpPr/>
          <p:nvPr/>
        </p:nvSpPr>
        <p:spPr>
          <a:xfrm>
            <a:off x="10089539" y="3778767"/>
            <a:ext cx="67033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0" name="Text 297">
            <a:extLst>
              <a:ext uri="{FF2B5EF4-FFF2-40B4-BE49-F238E27FC236}">
                <a16:creationId xmlns:a16="http://schemas.microsoft.com/office/drawing/2014/main" id="{17607259-0D8D-D315-6AD7-B23D2DB7C602}"/>
              </a:ext>
            </a:extLst>
          </p:cNvPr>
          <p:cNvSpPr/>
          <p:nvPr/>
        </p:nvSpPr>
        <p:spPr>
          <a:xfrm>
            <a:off x="9604121" y="3778767"/>
            <a:ext cx="48541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1" name="Text 298">
            <a:extLst>
              <a:ext uri="{FF2B5EF4-FFF2-40B4-BE49-F238E27FC236}">
                <a16:creationId xmlns:a16="http://schemas.microsoft.com/office/drawing/2014/main" id="{D9666A71-50FB-15D8-E972-1304658CC33A}"/>
              </a:ext>
            </a:extLst>
          </p:cNvPr>
          <p:cNvSpPr/>
          <p:nvPr/>
        </p:nvSpPr>
        <p:spPr>
          <a:xfrm>
            <a:off x="10089539" y="3778767"/>
            <a:ext cx="67033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2" name="Shape 299">
            <a:extLst>
              <a:ext uri="{FF2B5EF4-FFF2-40B4-BE49-F238E27FC236}">
                <a16:creationId xmlns:a16="http://schemas.microsoft.com/office/drawing/2014/main" id="{3C0C50E3-3249-13DA-B965-97DDB45D973D}"/>
              </a:ext>
            </a:extLst>
          </p:cNvPr>
          <p:cNvSpPr/>
          <p:nvPr/>
        </p:nvSpPr>
        <p:spPr>
          <a:xfrm>
            <a:off x="10802532" y="377876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3" name="Shape 300">
            <a:extLst>
              <a:ext uri="{FF2B5EF4-FFF2-40B4-BE49-F238E27FC236}">
                <a16:creationId xmlns:a16="http://schemas.microsoft.com/office/drawing/2014/main" id="{FB6FFFBD-E5E1-F819-1D32-B86C6B838B53}"/>
              </a:ext>
            </a:extLst>
          </p:cNvPr>
          <p:cNvSpPr/>
          <p:nvPr/>
        </p:nvSpPr>
        <p:spPr>
          <a:xfrm>
            <a:off x="10802534" y="3778767"/>
            <a:ext cx="28893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4" name="Shape 301">
            <a:extLst>
              <a:ext uri="{FF2B5EF4-FFF2-40B4-BE49-F238E27FC236}">
                <a16:creationId xmlns:a16="http://schemas.microsoft.com/office/drawing/2014/main" id="{00E4DC46-5E86-9C30-1F7C-28E4309635F1}"/>
              </a:ext>
            </a:extLst>
          </p:cNvPr>
          <p:cNvSpPr/>
          <p:nvPr/>
        </p:nvSpPr>
        <p:spPr>
          <a:xfrm>
            <a:off x="11091472" y="3778767"/>
            <a:ext cx="843280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5" name="Text 302">
            <a:extLst>
              <a:ext uri="{FF2B5EF4-FFF2-40B4-BE49-F238E27FC236}">
                <a16:creationId xmlns:a16="http://schemas.microsoft.com/office/drawing/2014/main" id="{D86373B1-4679-50C5-3EF4-61AFE8A72281}"/>
              </a:ext>
            </a:extLst>
          </p:cNvPr>
          <p:cNvSpPr/>
          <p:nvPr/>
        </p:nvSpPr>
        <p:spPr>
          <a:xfrm>
            <a:off x="10802534" y="3778767"/>
            <a:ext cx="28893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86" name="Text 303">
            <a:extLst>
              <a:ext uri="{FF2B5EF4-FFF2-40B4-BE49-F238E27FC236}">
                <a16:creationId xmlns:a16="http://schemas.microsoft.com/office/drawing/2014/main" id="{9A68EDEE-167A-1E62-21ED-3743590FC213}"/>
              </a:ext>
            </a:extLst>
          </p:cNvPr>
          <p:cNvSpPr/>
          <p:nvPr/>
        </p:nvSpPr>
        <p:spPr>
          <a:xfrm>
            <a:off x="11091472" y="3778767"/>
            <a:ext cx="86681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6" name="Shape 313">
            <a:extLst>
              <a:ext uri="{FF2B5EF4-FFF2-40B4-BE49-F238E27FC236}">
                <a16:creationId xmlns:a16="http://schemas.microsoft.com/office/drawing/2014/main" id="{81A6BD00-7DBB-2FD2-0530-D818F3F7D9AC}"/>
              </a:ext>
            </a:extLst>
          </p:cNvPr>
          <p:cNvSpPr/>
          <p:nvPr/>
        </p:nvSpPr>
        <p:spPr>
          <a:xfrm>
            <a:off x="3612061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7" name="Shape 314">
            <a:extLst>
              <a:ext uri="{FF2B5EF4-FFF2-40B4-BE49-F238E27FC236}">
                <a16:creationId xmlns:a16="http://schemas.microsoft.com/office/drawing/2014/main" id="{D3306BE4-0728-4014-227B-EEE426B36281}"/>
              </a:ext>
            </a:extLst>
          </p:cNvPr>
          <p:cNvSpPr/>
          <p:nvPr/>
        </p:nvSpPr>
        <p:spPr>
          <a:xfrm>
            <a:off x="3612061" y="422512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8" name="Text 315">
            <a:extLst>
              <a:ext uri="{FF2B5EF4-FFF2-40B4-BE49-F238E27FC236}">
                <a16:creationId xmlns:a16="http://schemas.microsoft.com/office/drawing/2014/main" id="{B1178246-50B5-D45E-6CCE-DA50F9D36585}"/>
              </a:ext>
            </a:extLst>
          </p:cNvPr>
          <p:cNvSpPr/>
          <p:nvPr/>
        </p:nvSpPr>
        <p:spPr>
          <a:xfrm>
            <a:off x="3612061" y="422512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599" name="Shape 316">
            <a:extLst>
              <a:ext uri="{FF2B5EF4-FFF2-40B4-BE49-F238E27FC236}">
                <a16:creationId xmlns:a16="http://schemas.microsoft.com/office/drawing/2014/main" id="{5A8633EF-7DF6-47C2-CF72-51F5D7723A28}"/>
              </a:ext>
            </a:extLst>
          </p:cNvPr>
          <p:cNvSpPr/>
          <p:nvPr/>
        </p:nvSpPr>
        <p:spPr>
          <a:xfrm>
            <a:off x="4810473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0" name="Shape 317">
            <a:extLst>
              <a:ext uri="{FF2B5EF4-FFF2-40B4-BE49-F238E27FC236}">
                <a16:creationId xmlns:a16="http://schemas.microsoft.com/office/drawing/2014/main" id="{2C21EE19-ED83-C86A-EB59-F8808221270C}"/>
              </a:ext>
            </a:extLst>
          </p:cNvPr>
          <p:cNvSpPr/>
          <p:nvPr/>
        </p:nvSpPr>
        <p:spPr>
          <a:xfrm>
            <a:off x="4810473" y="422512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1" name="Text 318">
            <a:extLst>
              <a:ext uri="{FF2B5EF4-FFF2-40B4-BE49-F238E27FC236}">
                <a16:creationId xmlns:a16="http://schemas.microsoft.com/office/drawing/2014/main" id="{972879BA-CC9C-6F35-CC64-3695604CE055}"/>
              </a:ext>
            </a:extLst>
          </p:cNvPr>
          <p:cNvSpPr/>
          <p:nvPr/>
        </p:nvSpPr>
        <p:spPr>
          <a:xfrm>
            <a:off x="4810473" y="422512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2" name="Shape 319">
            <a:extLst>
              <a:ext uri="{FF2B5EF4-FFF2-40B4-BE49-F238E27FC236}">
                <a16:creationId xmlns:a16="http://schemas.microsoft.com/office/drawing/2014/main" id="{9FAD30D8-233C-68B0-5DA1-3C1562F5DBF3}"/>
              </a:ext>
            </a:extLst>
          </p:cNvPr>
          <p:cNvSpPr/>
          <p:nvPr/>
        </p:nvSpPr>
        <p:spPr>
          <a:xfrm>
            <a:off x="6008885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3" name="Shape 320">
            <a:extLst>
              <a:ext uri="{FF2B5EF4-FFF2-40B4-BE49-F238E27FC236}">
                <a16:creationId xmlns:a16="http://schemas.microsoft.com/office/drawing/2014/main" id="{C2D41856-B39D-0293-C96A-C20E97C24895}"/>
              </a:ext>
            </a:extLst>
          </p:cNvPr>
          <p:cNvSpPr/>
          <p:nvPr/>
        </p:nvSpPr>
        <p:spPr>
          <a:xfrm>
            <a:off x="6008885" y="4225125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4" name="Text 321">
            <a:extLst>
              <a:ext uri="{FF2B5EF4-FFF2-40B4-BE49-F238E27FC236}">
                <a16:creationId xmlns:a16="http://schemas.microsoft.com/office/drawing/2014/main" id="{FF7FB579-F640-2821-2963-9958F5B89B8D}"/>
              </a:ext>
            </a:extLst>
          </p:cNvPr>
          <p:cNvSpPr/>
          <p:nvPr/>
        </p:nvSpPr>
        <p:spPr>
          <a:xfrm>
            <a:off x="6008885" y="4225125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5" name="Shape 322">
            <a:extLst>
              <a:ext uri="{FF2B5EF4-FFF2-40B4-BE49-F238E27FC236}">
                <a16:creationId xmlns:a16="http://schemas.microsoft.com/office/drawing/2014/main" id="{8A4CA2DC-C689-9317-46F6-69E84A1ADAD3}"/>
              </a:ext>
            </a:extLst>
          </p:cNvPr>
          <p:cNvSpPr/>
          <p:nvPr/>
        </p:nvSpPr>
        <p:spPr>
          <a:xfrm>
            <a:off x="7207296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6" name="Shape 323">
            <a:extLst>
              <a:ext uri="{FF2B5EF4-FFF2-40B4-BE49-F238E27FC236}">
                <a16:creationId xmlns:a16="http://schemas.microsoft.com/office/drawing/2014/main" id="{887AE1AB-49C6-96A3-B818-9524A8C90544}"/>
              </a:ext>
            </a:extLst>
          </p:cNvPr>
          <p:cNvSpPr/>
          <p:nvPr/>
        </p:nvSpPr>
        <p:spPr>
          <a:xfrm>
            <a:off x="7207296" y="4225125"/>
            <a:ext cx="94772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7" name="Shape 324">
            <a:extLst>
              <a:ext uri="{FF2B5EF4-FFF2-40B4-BE49-F238E27FC236}">
                <a16:creationId xmlns:a16="http://schemas.microsoft.com/office/drawing/2014/main" id="{34CB5019-7076-03BF-3812-CBD76E8E0FFA}"/>
              </a:ext>
            </a:extLst>
          </p:cNvPr>
          <p:cNvSpPr/>
          <p:nvPr/>
        </p:nvSpPr>
        <p:spPr>
          <a:xfrm>
            <a:off x="8155017" y="4225125"/>
            <a:ext cx="20803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8" name="Text 325">
            <a:extLst>
              <a:ext uri="{FF2B5EF4-FFF2-40B4-BE49-F238E27FC236}">
                <a16:creationId xmlns:a16="http://schemas.microsoft.com/office/drawing/2014/main" id="{1B5732D8-D647-78E0-66E1-EC71E547BE2C}"/>
              </a:ext>
            </a:extLst>
          </p:cNvPr>
          <p:cNvSpPr/>
          <p:nvPr/>
        </p:nvSpPr>
        <p:spPr>
          <a:xfrm>
            <a:off x="7207296" y="4225125"/>
            <a:ext cx="94772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09" name="Text 326">
            <a:extLst>
              <a:ext uri="{FF2B5EF4-FFF2-40B4-BE49-F238E27FC236}">
                <a16:creationId xmlns:a16="http://schemas.microsoft.com/office/drawing/2014/main" id="{90760A68-D265-91E5-3637-C83EAB5C8876}"/>
              </a:ext>
            </a:extLst>
          </p:cNvPr>
          <p:cNvSpPr/>
          <p:nvPr/>
        </p:nvSpPr>
        <p:spPr>
          <a:xfrm>
            <a:off x="8155017" y="4225125"/>
            <a:ext cx="20803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10" name="Shape 327">
            <a:extLst>
              <a:ext uri="{FF2B5EF4-FFF2-40B4-BE49-F238E27FC236}">
                <a16:creationId xmlns:a16="http://schemas.microsoft.com/office/drawing/2014/main" id="{C83B82E3-89F7-8FDA-BF9A-27B9613DAC1A}"/>
              </a:ext>
            </a:extLst>
          </p:cNvPr>
          <p:cNvSpPr/>
          <p:nvPr/>
        </p:nvSpPr>
        <p:spPr>
          <a:xfrm>
            <a:off x="8405709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11" name="Shape 328">
            <a:extLst>
              <a:ext uri="{FF2B5EF4-FFF2-40B4-BE49-F238E27FC236}">
                <a16:creationId xmlns:a16="http://schemas.microsoft.com/office/drawing/2014/main" id="{93B23684-E781-B59C-8556-7E2759F3F48D}"/>
              </a:ext>
            </a:extLst>
          </p:cNvPr>
          <p:cNvSpPr/>
          <p:nvPr/>
        </p:nvSpPr>
        <p:spPr>
          <a:xfrm>
            <a:off x="8405710" y="4225125"/>
            <a:ext cx="63566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12" name="Shape 329">
            <a:extLst>
              <a:ext uri="{FF2B5EF4-FFF2-40B4-BE49-F238E27FC236}">
                <a16:creationId xmlns:a16="http://schemas.microsoft.com/office/drawing/2014/main" id="{D3482A8E-5006-24ED-D463-140BDE8F6031}"/>
              </a:ext>
            </a:extLst>
          </p:cNvPr>
          <p:cNvSpPr/>
          <p:nvPr/>
        </p:nvSpPr>
        <p:spPr>
          <a:xfrm>
            <a:off x="9041376" y="4225125"/>
            <a:ext cx="520091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19" name="Text 330">
            <a:extLst>
              <a:ext uri="{FF2B5EF4-FFF2-40B4-BE49-F238E27FC236}">
                <a16:creationId xmlns:a16="http://schemas.microsoft.com/office/drawing/2014/main" id="{00DF1C64-43D9-FA47-6800-750EC78B6DC3}"/>
              </a:ext>
            </a:extLst>
          </p:cNvPr>
          <p:cNvSpPr/>
          <p:nvPr/>
        </p:nvSpPr>
        <p:spPr>
          <a:xfrm>
            <a:off x="8405710" y="4225125"/>
            <a:ext cx="6356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0" name="Text 331">
            <a:extLst>
              <a:ext uri="{FF2B5EF4-FFF2-40B4-BE49-F238E27FC236}">
                <a16:creationId xmlns:a16="http://schemas.microsoft.com/office/drawing/2014/main" id="{59A1CACC-5A7E-2E8F-7550-742FE3BF6410}"/>
              </a:ext>
            </a:extLst>
          </p:cNvPr>
          <p:cNvSpPr/>
          <p:nvPr/>
        </p:nvSpPr>
        <p:spPr>
          <a:xfrm>
            <a:off x="9041376" y="4225125"/>
            <a:ext cx="520091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1" name="Shape 332">
            <a:extLst>
              <a:ext uri="{FF2B5EF4-FFF2-40B4-BE49-F238E27FC236}">
                <a16:creationId xmlns:a16="http://schemas.microsoft.com/office/drawing/2014/main" id="{E4CC6C94-BE73-F54F-1ACC-EB7116C92F37}"/>
              </a:ext>
            </a:extLst>
          </p:cNvPr>
          <p:cNvSpPr/>
          <p:nvPr/>
        </p:nvSpPr>
        <p:spPr>
          <a:xfrm>
            <a:off x="9604121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2" name="Shape 333">
            <a:extLst>
              <a:ext uri="{FF2B5EF4-FFF2-40B4-BE49-F238E27FC236}">
                <a16:creationId xmlns:a16="http://schemas.microsoft.com/office/drawing/2014/main" id="{50ECDF4E-A842-C82E-AF3C-D732819B01FC}"/>
              </a:ext>
            </a:extLst>
          </p:cNvPr>
          <p:cNvSpPr/>
          <p:nvPr/>
        </p:nvSpPr>
        <p:spPr>
          <a:xfrm>
            <a:off x="9604120" y="4225125"/>
            <a:ext cx="34672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3" name="Shape 334">
            <a:extLst>
              <a:ext uri="{FF2B5EF4-FFF2-40B4-BE49-F238E27FC236}">
                <a16:creationId xmlns:a16="http://schemas.microsoft.com/office/drawing/2014/main" id="{8CC37207-DEDB-D22A-24E7-42B0ED1F59CD}"/>
              </a:ext>
            </a:extLst>
          </p:cNvPr>
          <p:cNvSpPr/>
          <p:nvPr/>
        </p:nvSpPr>
        <p:spPr>
          <a:xfrm>
            <a:off x="9950848" y="4225125"/>
            <a:ext cx="80902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4" name="Text 335">
            <a:extLst>
              <a:ext uri="{FF2B5EF4-FFF2-40B4-BE49-F238E27FC236}">
                <a16:creationId xmlns:a16="http://schemas.microsoft.com/office/drawing/2014/main" id="{4F29A918-FBDC-6BDC-05D1-03CBE1CDC037}"/>
              </a:ext>
            </a:extLst>
          </p:cNvPr>
          <p:cNvSpPr/>
          <p:nvPr/>
        </p:nvSpPr>
        <p:spPr>
          <a:xfrm>
            <a:off x="9604120" y="4225125"/>
            <a:ext cx="34672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5" name="Text 336">
            <a:extLst>
              <a:ext uri="{FF2B5EF4-FFF2-40B4-BE49-F238E27FC236}">
                <a16:creationId xmlns:a16="http://schemas.microsoft.com/office/drawing/2014/main" id="{2947FC42-28E6-C787-668F-8457A034FC3B}"/>
              </a:ext>
            </a:extLst>
          </p:cNvPr>
          <p:cNvSpPr/>
          <p:nvPr/>
        </p:nvSpPr>
        <p:spPr>
          <a:xfrm>
            <a:off x="9950848" y="4225125"/>
            <a:ext cx="80902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6" name="Shape 337">
            <a:extLst>
              <a:ext uri="{FF2B5EF4-FFF2-40B4-BE49-F238E27FC236}">
                <a16:creationId xmlns:a16="http://schemas.microsoft.com/office/drawing/2014/main" id="{1360085A-A11B-7D16-F5B8-409F7B014005}"/>
              </a:ext>
            </a:extLst>
          </p:cNvPr>
          <p:cNvSpPr/>
          <p:nvPr/>
        </p:nvSpPr>
        <p:spPr>
          <a:xfrm>
            <a:off x="10802532" y="4225125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7" name="Shape 338">
            <a:extLst>
              <a:ext uri="{FF2B5EF4-FFF2-40B4-BE49-F238E27FC236}">
                <a16:creationId xmlns:a16="http://schemas.microsoft.com/office/drawing/2014/main" id="{4A6D017A-0C27-AC83-F6C9-B1B5462254F5}"/>
              </a:ext>
            </a:extLst>
          </p:cNvPr>
          <p:cNvSpPr/>
          <p:nvPr/>
        </p:nvSpPr>
        <p:spPr>
          <a:xfrm>
            <a:off x="10802534" y="4225125"/>
            <a:ext cx="17336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8" name="Shape 339">
            <a:extLst>
              <a:ext uri="{FF2B5EF4-FFF2-40B4-BE49-F238E27FC236}">
                <a16:creationId xmlns:a16="http://schemas.microsoft.com/office/drawing/2014/main" id="{CC8444F6-9782-AFBD-11C7-8D0D41A929BB}"/>
              </a:ext>
            </a:extLst>
          </p:cNvPr>
          <p:cNvSpPr/>
          <p:nvPr/>
        </p:nvSpPr>
        <p:spPr>
          <a:xfrm>
            <a:off x="10975899" y="4225125"/>
            <a:ext cx="95257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29" name="Text 340">
            <a:extLst>
              <a:ext uri="{FF2B5EF4-FFF2-40B4-BE49-F238E27FC236}">
                <a16:creationId xmlns:a16="http://schemas.microsoft.com/office/drawing/2014/main" id="{BF57E323-5FEE-A572-8D61-19D234FDAC1E}"/>
              </a:ext>
            </a:extLst>
          </p:cNvPr>
          <p:cNvSpPr/>
          <p:nvPr/>
        </p:nvSpPr>
        <p:spPr>
          <a:xfrm>
            <a:off x="10975898" y="4225125"/>
            <a:ext cx="98239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5" name="Shape 346">
            <a:extLst>
              <a:ext uri="{FF2B5EF4-FFF2-40B4-BE49-F238E27FC236}">
                <a16:creationId xmlns:a16="http://schemas.microsoft.com/office/drawing/2014/main" id="{1D524C8C-092B-9AE9-CA2A-BECA546CEDFE}"/>
              </a:ext>
            </a:extLst>
          </p:cNvPr>
          <p:cNvSpPr/>
          <p:nvPr/>
        </p:nvSpPr>
        <p:spPr>
          <a:xfrm>
            <a:off x="3612061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6" name="Shape 347">
            <a:extLst>
              <a:ext uri="{FF2B5EF4-FFF2-40B4-BE49-F238E27FC236}">
                <a16:creationId xmlns:a16="http://schemas.microsoft.com/office/drawing/2014/main" id="{EE953CFA-E881-72B4-73BC-AA1E2807F17B}"/>
              </a:ext>
            </a:extLst>
          </p:cNvPr>
          <p:cNvSpPr/>
          <p:nvPr/>
        </p:nvSpPr>
        <p:spPr>
          <a:xfrm>
            <a:off x="3612061" y="452891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7" name="Text 348">
            <a:extLst>
              <a:ext uri="{FF2B5EF4-FFF2-40B4-BE49-F238E27FC236}">
                <a16:creationId xmlns:a16="http://schemas.microsoft.com/office/drawing/2014/main" id="{6BA16FB1-DB24-37A3-587D-D0875228B1CD}"/>
              </a:ext>
            </a:extLst>
          </p:cNvPr>
          <p:cNvSpPr/>
          <p:nvPr/>
        </p:nvSpPr>
        <p:spPr>
          <a:xfrm>
            <a:off x="3612061" y="452891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8" name="Shape 349">
            <a:extLst>
              <a:ext uri="{FF2B5EF4-FFF2-40B4-BE49-F238E27FC236}">
                <a16:creationId xmlns:a16="http://schemas.microsoft.com/office/drawing/2014/main" id="{F0B8E2BA-2A79-0BC4-366A-D1F424F10822}"/>
              </a:ext>
            </a:extLst>
          </p:cNvPr>
          <p:cNvSpPr/>
          <p:nvPr/>
        </p:nvSpPr>
        <p:spPr>
          <a:xfrm>
            <a:off x="4810473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39" name="Shape 350">
            <a:extLst>
              <a:ext uri="{FF2B5EF4-FFF2-40B4-BE49-F238E27FC236}">
                <a16:creationId xmlns:a16="http://schemas.microsoft.com/office/drawing/2014/main" id="{59496B56-74A4-E9F3-40D0-A927A26ABFA1}"/>
              </a:ext>
            </a:extLst>
          </p:cNvPr>
          <p:cNvSpPr/>
          <p:nvPr/>
        </p:nvSpPr>
        <p:spPr>
          <a:xfrm>
            <a:off x="4810473" y="452891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0" name="Text 351">
            <a:extLst>
              <a:ext uri="{FF2B5EF4-FFF2-40B4-BE49-F238E27FC236}">
                <a16:creationId xmlns:a16="http://schemas.microsoft.com/office/drawing/2014/main" id="{322BBB7A-99EA-CECD-FB76-0FC2CFB7A5A4}"/>
              </a:ext>
            </a:extLst>
          </p:cNvPr>
          <p:cNvSpPr/>
          <p:nvPr/>
        </p:nvSpPr>
        <p:spPr>
          <a:xfrm>
            <a:off x="4810473" y="452891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1" name="Shape 352">
            <a:extLst>
              <a:ext uri="{FF2B5EF4-FFF2-40B4-BE49-F238E27FC236}">
                <a16:creationId xmlns:a16="http://schemas.microsoft.com/office/drawing/2014/main" id="{239F45FB-AED9-7822-C26A-9B5DAB4E9B9C}"/>
              </a:ext>
            </a:extLst>
          </p:cNvPr>
          <p:cNvSpPr/>
          <p:nvPr/>
        </p:nvSpPr>
        <p:spPr>
          <a:xfrm>
            <a:off x="6008885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2" name="Shape 353">
            <a:extLst>
              <a:ext uri="{FF2B5EF4-FFF2-40B4-BE49-F238E27FC236}">
                <a16:creationId xmlns:a16="http://schemas.microsoft.com/office/drawing/2014/main" id="{30A98C0D-3310-A21D-7527-A1D0A08384A7}"/>
              </a:ext>
            </a:extLst>
          </p:cNvPr>
          <p:cNvSpPr/>
          <p:nvPr/>
        </p:nvSpPr>
        <p:spPr>
          <a:xfrm>
            <a:off x="6008885" y="4528918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3" name="Text 354">
            <a:extLst>
              <a:ext uri="{FF2B5EF4-FFF2-40B4-BE49-F238E27FC236}">
                <a16:creationId xmlns:a16="http://schemas.microsoft.com/office/drawing/2014/main" id="{D8FB33FB-9242-148F-5217-76B7C034C91B}"/>
              </a:ext>
            </a:extLst>
          </p:cNvPr>
          <p:cNvSpPr/>
          <p:nvPr/>
        </p:nvSpPr>
        <p:spPr>
          <a:xfrm>
            <a:off x="6008885" y="4528918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4" name="Shape 355">
            <a:extLst>
              <a:ext uri="{FF2B5EF4-FFF2-40B4-BE49-F238E27FC236}">
                <a16:creationId xmlns:a16="http://schemas.microsoft.com/office/drawing/2014/main" id="{C28B171C-5336-4EBC-0691-2BBCFA7901BC}"/>
              </a:ext>
            </a:extLst>
          </p:cNvPr>
          <p:cNvSpPr/>
          <p:nvPr/>
        </p:nvSpPr>
        <p:spPr>
          <a:xfrm>
            <a:off x="7207296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5" name="Shape 356">
            <a:extLst>
              <a:ext uri="{FF2B5EF4-FFF2-40B4-BE49-F238E27FC236}">
                <a16:creationId xmlns:a16="http://schemas.microsoft.com/office/drawing/2014/main" id="{34925B00-9410-6589-0D13-AF41DF87E543}"/>
              </a:ext>
            </a:extLst>
          </p:cNvPr>
          <p:cNvSpPr/>
          <p:nvPr/>
        </p:nvSpPr>
        <p:spPr>
          <a:xfrm>
            <a:off x="7207297" y="4528918"/>
            <a:ext cx="83214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6" name="Shape 357">
            <a:extLst>
              <a:ext uri="{FF2B5EF4-FFF2-40B4-BE49-F238E27FC236}">
                <a16:creationId xmlns:a16="http://schemas.microsoft.com/office/drawing/2014/main" id="{9F1FD6F4-C176-BC35-2558-E6D4048DDAC7}"/>
              </a:ext>
            </a:extLst>
          </p:cNvPr>
          <p:cNvSpPr/>
          <p:nvPr/>
        </p:nvSpPr>
        <p:spPr>
          <a:xfrm>
            <a:off x="8039443" y="4528918"/>
            <a:ext cx="32361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7" name="Text 358">
            <a:extLst>
              <a:ext uri="{FF2B5EF4-FFF2-40B4-BE49-F238E27FC236}">
                <a16:creationId xmlns:a16="http://schemas.microsoft.com/office/drawing/2014/main" id="{A4862CB6-351B-3CFD-A4C1-607AE0445E2E}"/>
              </a:ext>
            </a:extLst>
          </p:cNvPr>
          <p:cNvSpPr/>
          <p:nvPr/>
        </p:nvSpPr>
        <p:spPr>
          <a:xfrm>
            <a:off x="7207297" y="4528918"/>
            <a:ext cx="83214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8" name="Text 359">
            <a:extLst>
              <a:ext uri="{FF2B5EF4-FFF2-40B4-BE49-F238E27FC236}">
                <a16:creationId xmlns:a16="http://schemas.microsoft.com/office/drawing/2014/main" id="{3FD93A5F-96E6-AC25-3406-B523BF096823}"/>
              </a:ext>
            </a:extLst>
          </p:cNvPr>
          <p:cNvSpPr/>
          <p:nvPr/>
        </p:nvSpPr>
        <p:spPr>
          <a:xfrm>
            <a:off x="8039443" y="4528918"/>
            <a:ext cx="32361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49" name="Shape 360">
            <a:extLst>
              <a:ext uri="{FF2B5EF4-FFF2-40B4-BE49-F238E27FC236}">
                <a16:creationId xmlns:a16="http://schemas.microsoft.com/office/drawing/2014/main" id="{9BEF858D-CB9F-5825-7B52-630C5FD368AB}"/>
              </a:ext>
            </a:extLst>
          </p:cNvPr>
          <p:cNvSpPr/>
          <p:nvPr/>
        </p:nvSpPr>
        <p:spPr>
          <a:xfrm>
            <a:off x="8405709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0" name="Shape 361">
            <a:extLst>
              <a:ext uri="{FF2B5EF4-FFF2-40B4-BE49-F238E27FC236}">
                <a16:creationId xmlns:a16="http://schemas.microsoft.com/office/drawing/2014/main" id="{CC7BE4B5-5A53-9693-75D5-E7F550E04C18}"/>
              </a:ext>
            </a:extLst>
          </p:cNvPr>
          <p:cNvSpPr/>
          <p:nvPr/>
        </p:nvSpPr>
        <p:spPr>
          <a:xfrm>
            <a:off x="8405709" y="4528918"/>
            <a:ext cx="46230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1" name="Shape 362">
            <a:extLst>
              <a:ext uri="{FF2B5EF4-FFF2-40B4-BE49-F238E27FC236}">
                <a16:creationId xmlns:a16="http://schemas.microsoft.com/office/drawing/2014/main" id="{F1CDBFF9-75B3-043C-6280-89FBEA4B3EEA}"/>
              </a:ext>
            </a:extLst>
          </p:cNvPr>
          <p:cNvSpPr/>
          <p:nvPr/>
        </p:nvSpPr>
        <p:spPr>
          <a:xfrm>
            <a:off x="8868012" y="4528918"/>
            <a:ext cx="693455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2" name="Text 363">
            <a:extLst>
              <a:ext uri="{FF2B5EF4-FFF2-40B4-BE49-F238E27FC236}">
                <a16:creationId xmlns:a16="http://schemas.microsoft.com/office/drawing/2014/main" id="{201F91C5-0CFE-1B57-196A-BC29E5134A77}"/>
              </a:ext>
            </a:extLst>
          </p:cNvPr>
          <p:cNvSpPr/>
          <p:nvPr/>
        </p:nvSpPr>
        <p:spPr>
          <a:xfrm>
            <a:off x="8405709" y="4528918"/>
            <a:ext cx="46230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3" name="Text 364">
            <a:extLst>
              <a:ext uri="{FF2B5EF4-FFF2-40B4-BE49-F238E27FC236}">
                <a16:creationId xmlns:a16="http://schemas.microsoft.com/office/drawing/2014/main" id="{1364614D-C6B0-8A8D-2713-29EFEA40D4B0}"/>
              </a:ext>
            </a:extLst>
          </p:cNvPr>
          <p:cNvSpPr/>
          <p:nvPr/>
        </p:nvSpPr>
        <p:spPr>
          <a:xfrm>
            <a:off x="8868012" y="4528918"/>
            <a:ext cx="693455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54" name="Shape 365">
            <a:extLst>
              <a:ext uri="{FF2B5EF4-FFF2-40B4-BE49-F238E27FC236}">
                <a16:creationId xmlns:a16="http://schemas.microsoft.com/office/drawing/2014/main" id="{E3C6EFC6-ECDF-E014-442C-38B51633C316}"/>
              </a:ext>
            </a:extLst>
          </p:cNvPr>
          <p:cNvSpPr/>
          <p:nvPr/>
        </p:nvSpPr>
        <p:spPr>
          <a:xfrm>
            <a:off x="9604121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4" name="Shape 366">
            <a:extLst>
              <a:ext uri="{FF2B5EF4-FFF2-40B4-BE49-F238E27FC236}">
                <a16:creationId xmlns:a16="http://schemas.microsoft.com/office/drawing/2014/main" id="{C44B3D45-D568-FFF3-9653-4ED6424103FA}"/>
              </a:ext>
            </a:extLst>
          </p:cNvPr>
          <p:cNvSpPr/>
          <p:nvPr/>
        </p:nvSpPr>
        <p:spPr>
          <a:xfrm>
            <a:off x="9604121" y="4528918"/>
            <a:ext cx="20803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5" name="Shape 367">
            <a:extLst>
              <a:ext uri="{FF2B5EF4-FFF2-40B4-BE49-F238E27FC236}">
                <a16:creationId xmlns:a16="http://schemas.microsoft.com/office/drawing/2014/main" id="{1AD36AA7-314B-8DCA-96C7-30AF7B172AFF}"/>
              </a:ext>
            </a:extLst>
          </p:cNvPr>
          <p:cNvSpPr/>
          <p:nvPr/>
        </p:nvSpPr>
        <p:spPr>
          <a:xfrm>
            <a:off x="9812157" y="4528918"/>
            <a:ext cx="94772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6" name="Text 368">
            <a:extLst>
              <a:ext uri="{FF2B5EF4-FFF2-40B4-BE49-F238E27FC236}">
                <a16:creationId xmlns:a16="http://schemas.microsoft.com/office/drawing/2014/main" id="{15BFBDED-B0A2-8FA8-B873-A5A5CC46CD1E}"/>
              </a:ext>
            </a:extLst>
          </p:cNvPr>
          <p:cNvSpPr/>
          <p:nvPr/>
        </p:nvSpPr>
        <p:spPr>
          <a:xfrm>
            <a:off x="9604121" y="4528918"/>
            <a:ext cx="20803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7" name="Text 369">
            <a:extLst>
              <a:ext uri="{FF2B5EF4-FFF2-40B4-BE49-F238E27FC236}">
                <a16:creationId xmlns:a16="http://schemas.microsoft.com/office/drawing/2014/main" id="{6998F45C-BA0F-0BF3-A8F2-302D8F801283}"/>
              </a:ext>
            </a:extLst>
          </p:cNvPr>
          <p:cNvSpPr/>
          <p:nvPr/>
        </p:nvSpPr>
        <p:spPr>
          <a:xfrm>
            <a:off x="9812157" y="4528918"/>
            <a:ext cx="94772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8" name="Shape 370">
            <a:extLst>
              <a:ext uri="{FF2B5EF4-FFF2-40B4-BE49-F238E27FC236}">
                <a16:creationId xmlns:a16="http://schemas.microsoft.com/office/drawing/2014/main" id="{6801CF86-2F2A-3E4D-01E1-53849284D22F}"/>
              </a:ext>
            </a:extLst>
          </p:cNvPr>
          <p:cNvSpPr/>
          <p:nvPr/>
        </p:nvSpPr>
        <p:spPr>
          <a:xfrm>
            <a:off x="10802532" y="4528918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29" name="Shape 371">
            <a:extLst>
              <a:ext uri="{FF2B5EF4-FFF2-40B4-BE49-F238E27FC236}">
                <a16:creationId xmlns:a16="http://schemas.microsoft.com/office/drawing/2014/main" id="{C322E763-D40A-8382-A9ED-49ABEE48456B}"/>
              </a:ext>
            </a:extLst>
          </p:cNvPr>
          <p:cNvSpPr/>
          <p:nvPr/>
        </p:nvSpPr>
        <p:spPr>
          <a:xfrm>
            <a:off x="10802534" y="4528918"/>
            <a:ext cx="92460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0" name="Shape 372">
            <a:extLst>
              <a:ext uri="{FF2B5EF4-FFF2-40B4-BE49-F238E27FC236}">
                <a16:creationId xmlns:a16="http://schemas.microsoft.com/office/drawing/2014/main" id="{1143FB3A-D2B0-4E8E-083E-C341C772B7E9}"/>
              </a:ext>
            </a:extLst>
          </p:cNvPr>
          <p:cNvSpPr/>
          <p:nvPr/>
        </p:nvSpPr>
        <p:spPr>
          <a:xfrm>
            <a:off x="10894994" y="4528918"/>
            <a:ext cx="103102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1" name="Text 373">
            <a:extLst>
              <a:ext uri="{FF2B5EF4-FFF2-40B4-BE49-F238E27FC236}">
                <a16:creationId xmlns:a16="http://schemas.microsoft.com/office/drawing/2014/main" id="{431EC175-A8C3-4787-FDC5-7BE0EE661477}"/>
              </a:ext>
            </a:extLst>
          </p:cNvPr>
          <p:cNvSpPr/>
          <p:nvPr/>
        </p:nvSpPr>
        <p:spPr>
          <a:xfrm>
            <a:off x="10894994" y="4528918"/>
            <a:ext cx="106329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7" name="Shape 379">
            <a:extLst>
              <a:ext uri="{FF2B5EF4-FFF2-40B4-BE49-F238E27FC236}">
                <a16:creationId xmlns:a16="http://schemas.microsoft.com/office/drawing/2014/main" id="{84A7C745-1F1A-B6C4-5E48-AE7ED2DD6F3B}"/>
              </a:ext>
            </a:extLst>
          </p:cNvPr>
          <p:cNvSpPr/>
          <p:nvPr/>
        </p:nvSpPr>
        <p:spPr>
          <a:xfrm>
            <a:off x="3612061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8" name="Shape 380">
            <a:extLst>
              <a:ext uri="{FF2B5EF4-FFF2-40B4-BE49-F238E27FC236}">
                <a16:creationId xmlns:a16="http://schemas.microsoft.com/office/drawing/2014/main" id="{4189C579-72C7-1E7D-83E7-37CBD4C68A89}"/>
              </a:ext>
            </a:extLst>
          </p:cNvPr>
          <p:cNvSpPr/>
          <p:nvPr/>
        </p:nvSpPr>
        <p:spPr>
          <a:xfrm>
            <a:off x="3612061" y="4832712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39" name="Text 381">
            <a:extLst>
              <a:ext uri="{FF2B5EF4-FFF2-40B4-BE49-F238E27FC236}">
                <a16:creationId xmlns:a16="http://schemas.microsoft.com/office/drawing/2014/main" id="{C2B028AC-D961-B480-B867-BB7B0498D214}"/>
              </a:ext>
            </a:extLst>
          </p:cNvPr>
          <p:cNvSpPr/>
          <p:nvPr/>
        </p:nvSpPr>
        <p:spPr>
          <a:xfrm>
            <a:off x="3612061" y="4832712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0" name="Shape 382">
            <a:extLst>
              <a:ext uri="{FF2B5EF4-FFF2-40B4-BE49-F238E27FC236}">
                <a16:creationId xmlns:a16="http://schemas.microsoft.com/office/drawing/2014/main" id="{6533C92C-CCE3-E7D2-7B92-1E8703908DF6}"/>
              </a:ext>
            </a:extLst>
          </p:cNvPr>
          <p:cNvSpPr/>
          <p:nvPr/>
        </p:nvSpPr>
        <p:spPr>
          <a:xfrm>
            <a:off x="4810473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1" name="Shape 383">
            <a:extLst>
              <a:ext uri="{FF2B5EF4-FFF2-40B4-BE49-F238E27FC236}">
                <a16:creationId xmlns:a16="http://schemas.microsoft.com/office/drawing/2014/main" id="{74E90B36-748D-1EAF-FB49-5425994E7FA7}"/>
              </a:ext>
            </a:extLst>
          </p:cNvPr>
          <p:cNvSpPr/>
          <p:nvPr/>
        </p:nvSpPr>
        <p:spPr>
          <a:xfrm>
            <a:off x="4810473" y="4832712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2" name="Text 384">
            <a:extLst>
              <a:ext uri="{FF2B5EF4-FFF2-40B4-BE49-F238E27FC236}">
                <a16:creationId xmlns:a16="http://schemas.microsoft.com/office/drawing/2014/main" id="{B2A6D6C1-525C-952D-036B-F23068186D6E}"/>
              </a:ext>
            </a:extLst>
          </p:cNvPr>
          <p:cNvSpPr/>
          <p:nvPr/>
        </p:nvSpPr>
        <p:spPr>
          <a:xfrm>
            <a:off x="4810473" y="4832712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3" name="Shape 385">
            <a:extLst>
              <a:ext uri="{FF2B5EF4-FFF2-40B4-BE49-F238E27FC236}">
                <a16:creationId xmlns:a16="http://schemas.microsoft.com/office/drawing/2014/main" id="{FD076AEE-B7DF-9806-4B8A-CD3A2E6405F3}"/>
              </a:ext>
            </a:extLst>
          </p:cNvPr>
          <p:cNvSpPr/>
          <p:nvPr/>
        </p:nvSpPr>
        <p:spPr>
          <a:xfrm>
            <a:off x="6008885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4" name="Shape 386">
            <a:extLst>
              <a:ext uri="{FF2B5EF4-FFF2-40B4-BE49-F238E27FC236}">
                <a16:creationId xmlns:a16="http://schemas.microsoft.com/office/drawing/2014/main" id="{52452835-E6FB-A739-F823-6C230384CA01}"/>
              </a:ext>
            </a:extLst>
          </p:cNvPr>
          <p:cNvSpPr/>
          <p:nvPr/>
        </p:nvSpPr>
        <p:spPr>
          <a:xfrm>
            <a:off x="6008885" y="4832712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5" name="Text 387">
            <a:extLst>
              <a:ext uri="{FF2B5EF4-FFF2-40B4-BE49-F238E27FC236}">
                <a16:creationId xmlns:a16="http://schemas.microsoft.com/office/drawing/2014/main" id="{2DD1D3E3-A335-641E-9459-4C45588B7A6A}"/>
              </a:ext>
            </a:extLst>
          </p:cNvPr>
          <p:cNvSpPr/>
          <p:nvPr/>
        </p:nvSpPr>
        <p:spPr>
          <a:xfrm>
            <a:off x="6008885" y="4832712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6" name="Shape 388">
            <a:extLst>
              <a:ext uri="{FF2B5EF4-FFF2-40B4-BE49-F238E27FC236}">
                <a16:creationId xmlns:a16="http://schemas.microsoft.com/office/drawing/2014/main" id="{0A37888D-609B-A559-4911-7AB2CC9FF820}"/>
              </a:ext>
            </a:extLst>
          </p:cNvPr>
          <p:cNvSpPr/>
          <p:nvPr/>
        </p:nvSpPr>
        <p:spPr>
          <a:xfrm>
            <a:off x="7207296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7" name="Shape 389">
            <a:extLst>
              <a:ext uri="{FF2B5EF4-FFF2-40B4-BE49-F238E27FC236}">
                <a16:creationId xmlns:a16="http://schemas.microsoft.com/office/drawing/2014/main" id="{792F436B-48F3-9CD4-335F-C51B6C50B7C6}"/>
              </a:ext>
            </a:extLst>
          </p:cNvPr>
          <p:cNvSpPr/>
          <p:nvPr/>
        </p:nvSpPr>
        <p:spPr>
          <a:xfrm>
            <a:off x="7207298" y="4832712"/>
            <a:ext cx="901490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8" name="Shape 390">
            <a:extLst>
              <a:ext uri="{FF2B5EF4-FFF2-40B4-BE49-F238E27FC236}">
                <a16:creationId xmlns:a16="http://schemas.microsoft.com/office/drawing/2014/main" id="{03CF3E3C-5FD4-D70F-6A75-0AC558E8B18E}"/>
              </a:ext>
            </a:extLst>
          </p:cNvPr>
          <p:cNvSpPr/>
          <p:nvPr/>
        </p:nvSpPr>
        <p:spPr>
          <a:xfrm>
            <a:off x="8108788" y="4832712"/>
            <a:ext cx="254267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49" name="Text 391">
            <a:extLst>
              <a:ext uri="{FF2B5EF4-FFF2-40B4-BE49-F238E27FC236}">
                <a16:creationId xmlns:a16="http://schemas.microsoft.com/office/drawing/2014/main" id="{26C9A50A-BF86-AF82-6020-5DDC779FBCBC}"/>
              </a:ext>
            </a:extLst>
          </p:cNvPr>
          <p:cNvSpPr/>
          <p:nvPr/>
        </p:nvSpPr>
        <p:spPr>
          <a:xfrm>
            <a:off x="7207298" y="4832712"/>
            <a:ext cx="901490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0" name="Text 392">
            <a:extLst>
              <a:ext uri="{FF2B5EF4-FFF2-40B4-BE49-F238E27FC236}">
                <a16:creationId xmlns:a16="http://schemas.microsoft.com/office/drawing/2014/main" id="{04E2FBAB-FD69-D8B4-6874-D05DC7D7BCA1}"/>
              </a:ext>
            </a:extLst>
          </p:cNvPr>
          <p:cNvSpPr/>
          <p:nvPr/>
        </p:nvSpPr>
        <p:spPr>
          <a:xfrm>
            <a:off x="8108788" y="4832712"/>
            <a:ext cx="25426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1" name="Shape 393">
            <a:extLst>
              <a:ext uri="{FF2B5EF4-FFF2-40B4-BE49-F238E27FC236}">
                <a16:creationId xmlns:a16="http://schemas.microsoft.com/office/drawing/2014/main" id="{22D3CEDA-A560-540F-D310-2673D311B42E}"/>
              </a:ext>
            </a:extLst>
          </p:cNvPr>
          <p:cNvSpPr/>
          <p:nvPr/>
        </p:nvSpPr>
        <p:spPr>
          <a:xfrm>
            <a:off x="8405709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2" name="Shape 394">
            <a:extLst>
              <a:ext uri="{FF2B5EF4-FFF2-40B4-BE49-F238E27FC236}">
                <a16:creationId xmlns:a16="http://schemas.microsoft.com/office/drawing/2014/main" id="{42DCF348-DF4F-0F14-E6DC-32E02B2F919E}"/>
              </a:ext>
            </a:extLst>
          </p:cNvPr>
          <p:cNvSpPr/>
          <p:nvPr/>
        </p:nvSpPr>
        <p:spPr>
          <a:xfrm>
            <a:off x="8405710" y="4832712"/>
            <a:ext cx="520091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3" name="Shape 395">
            <a:extLst>
              <a:ext uri="{FF2B5EF4-FFF2-40B4-BE49-F238E27FC236}">
                <a16:creationId xmlns:a16="http://schemas.microsoft.com/office/drawing/2014/main" id="{ADCD373C-29C4-8DC8-0902-A80E32886CC8}"/>
              </a:ext>
            </a:extLst>
          </p:cNvPr>
          <p:cNvSpPr/>
          <p:nvPr/>
        </p:nvSpPr>
        <p:spPr>
          <a:xfrm>
            <a:off x="8925799" y="4832712"/>
            <a:ext cx="635666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4" name="Text 396">
            <a:extLst>
              <a:ext uri="{FF2B5EF4-FFF2-40B4-BE49-F238E27FC236}">
                <a16:creationId xmlns:a16="http://schemas.microsoft.com/office/drawing/2014/main" id="{172E29DD-894C-1A06-0F00-71D032091731}"/>
              </a:ext>
            </a:extLst>
          </p:cNvPr>
          <p:cNvSpPr/>
          <p:nvPr/>
        </p:nvSpPr>
        <p:spPr>
          <a:xfrm>
            <a:off x="8405710" y="4832712"/>
            <a:ext cx="520091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5" name="Text 397">
            <a:extLst>
              <a:ext uri="{FF2B5EF4-FFF2-40B4-BE49-F238E27FC236}">
                <a16:creationId xmlns:a16="http://schemas.microsoft.com/office/drawing/2014/main" id="{6492A7B3-6C84-93F9-D9BC-108140EA34E4}"/>
              </a:ext>
            </a:extLst>
          </p:cNvPr>
          <p:cNvSpPr/>
          <p:nvPr/>
        </p:nvSpPr>
        <p:spPr>
          <a:xfrm>
            <a:off x="8925799" y="4832712"/>
            <a:ext cx="6356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6" name="Shape 398">
            <a:extLst>
              <a:ext uri="{FF2B5EF4-FFF2-40B4-BE49-F238E27FC236}">
                <a16:creationId xmlns:a16="http://schemas.microsoft.com/office/drawing/2014/main" id="{D890B7B0-048C-1F54-6D83-2187BC3F2882}"/>
              </a:ext>
            </a:extLst>
          </p:cNvPr>
          <p:cNvSpPr/>
          <p:nvPr/>
        </p:nvSpPr>
        <p:spPr>
          <a:xfrm>
            <a:off x="9604121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7" name="Shape 399">
            <a:extLst>
              <a:ext uri="{FF2B5EF4-FFF2-40B4-BE49-F238E27FC236}">
                <a16:creationId xmlns:a16="http://schemas.microsoft.com/office/drawing/2014/main" id="{2A965774-8A81-0032-6331-5B8636E35A8D}"/>
              </a:ext>
            </a:extLst>
          </p:cNvPr>
          <p:cNvSpPr/>
          <p:nvPr/>
        </p:nvSpPr>
        <p:spPr>
          <a:xfrm>
            <a:off x="9604121" y="4832712"/>
            <a:ext cx="20803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8" name="Shape 400">
            <a:extLst>
              <a:ext uri="{FF2B5EF4-FFF2-40B4-BE49-F238E27FC236}">
                <a16:creationId xmlns:a16="http://schemas.microsoft.com/office/drawing/2014/main" id="{300BC752-828F-74B4-EE40-FE226A9BC6AA}"/>
              </a:ext>
            </a:extLst>
          </p:cNvPr>
          <p:cNvSpPr/>
          <p:nvPr/>
        </p:nvSpPr>
        <p:spPr>
          <a:xfrm>
            <a:off x="9812157" y="4832712"/>
            <a:ext cx="94772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59" name="Text 401">
            <a:extLst>
              <a:ext uri="{FF2B5EF4-FFF2-40B4-BE49-F238E27FC236}">
                <a16:creationId xmlns:a16="http://schemas.microsoft.com/office/drawing/2014/main" id="{747C10D1-DE6E-0FB5-00FB-72D4F8907B14}"/>
              </a:ext>
            </a:extLst>
          </p:cNvPr>
          <p:cNvSpPr/>
          <p:nvPr/>
        </p:nvSpPr>
        <p:spPr>
          <a:xfrm>
            <a:off x="9604121" y="4832712"/>
            <a:ext cx="20803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0" name="Text 402">
            <a:extLst>
              <a:ext uri="{FF2B5EF4-FFF2-40B4-BE49-F238E27FC236}">
                <a16:creationId xmlns:a16="http://schemas.microsoft.com/office/drawing/2014/main" id="{89B71D34-4D18-0728-D07E-987C8543FA9B}"/>
              </a:ext>
            </a:extLst>
          </p:cNvPr>
          <p:cNvSpPr/>
          <p:nvPr/>
        </p:nvSpPr>
        <p:spPr>
          <a:xfrm>
            <a:off x="9812157" y="4832712"/>
            <a:ext cx="94772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1" name="Shape 403">
            <a:extLst>
              <a:ext uri="{FF2B5EF4-FFF2-40B4-BE49-F238E27FC236}">
                <a16:creationId xmlns:a16="http://schemas.microsoft.com/office/drawing/2014/main" id="{A34FF17C-F29D-9672-6765-D8EE18D53B00}"/>
              </a:ext>
            </a:extLst>
          </p:cNvPr>
          <p:cNvSpPr/>
          <p:nvPr/>
        </p:nvSpPr>
        <p:spPr>
          <a:xfrm>
            <a:off x="10802532" y="4832712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2" name="Shape 404">
            <a:extLst>
              <a:ext uri="{FF2B5EF4-FFF2-40B4-BE49-F238E27FC236}">
                <a16:creationId xmlns:a16="http://schemas.microsoft.com/office/drawing/2014/main" id="{AC5F06BE-3A50-E6F2-5EAF-ADDFC8096E30}"/>
              </a:ext>
            </a:extLst>
          </p:cNvPr>
          <p:cNvSpPr/>
          <p:nvPr/>
        </p:nvSpPr>
        <p:spPr>
          <a:xfrm>
            <a:off x="10802533" y="4832712"/>
            <a:ext cx="57789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3" name="Shape 405">
            <a:extLst>
              <a:ext uri="{FF2B5EF4-FFF2-40B4-BE49-F238E27FC236}">
                <a16:creationId xmlns:a16="http://schemas.microsoft.com/office/drawing/2014/main" id="{670409DC-72E1-EECD-1938-D04E6146851A}"/>
              </a:ext>
            </a:extLst>
          </p:cNvPr>
          <p:cNvSpPr/>
          <p:nvPr/>
        </p:nvSpPr>
        <p:spPr>
          <a:xfrm>
            <a:off x="10860322" y="4832712"/>
            <a:ext cx="1064645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64" name="Text 406">
            <a:extLst>
              <a:ext uri="{FF2B5EF4-FFF2-40B4-BE49-F238E27FC236}">
                <a16:creationId xmlns:a16="http://schemas.microsoft.com/office/drawing/2014/main" id="{7C64FD94-39E9-C74D-C0FF-95C7F1F01E80}"/>
              </a:ext>
            </a:extLst>
          </p:cNvPr>
          <p:cNvSpPr/>
          <p:nvPr/>
        </p:nvSpPr>
        <p:spPr>
          <a:xfrm>
            <a:off x="10860322" y="4832712"/>
            <a:ext cx="109796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0" name="Shape 412">
            <a:extLst>
              <a:ext uri="{FF2B5EF4-FFF2-40B4-BE49-F238E27FC236}">
                <a16:creationId xmlns:a16="http://schemas.microsoft.com/office/drawing/2014/main" id="{E2825678-4276-0964-721A-A288121A3EC3}"/>
              </a:ext>
            </a:extLst>
          </p:cNvPr>
          <p:cNvSpPr/>
          <p:nvPr/>
        </p:nvSpPr>
        <p:spPr>
          <a:xfrm>
            <a:off x="3612061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1" name="Shape 413">
            <a:extLst>
              <a:ext uri="{FF2B5EF4-FFF2-40B4-BE49-F238E27FC236}">
                <a16:creationId xmlns:a16="http://schemas.microsoft.com/office/drawing/2014/main" id="{A25D9F10-F3E6-B3EB-0ED6-12D3439C89EF}"/>
              </a:ext>
            </a:extLst>
          </p:cNvPr>
          <p:cNvSpPr/>
          <p:nvPr/>
        </p:nvSpPr>
        <p:spPr>
          <a:xfrm>
            <a:off x="3612061" y="513650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2" name="Text 414">
            <a:extLst>
              <a:ext uri="{FF2B5EF4-FFF2-40B4-BE49-F238E27FC236}">
                <a16:creationId xmlns:a16="http://schemas.microsoft.com/office/drawing/2014/main" id="{3ACBAD9D-9F46-DEB3-2115-33A4B5B20FCA}"/>
              </a:ext>
            </a:extLst>
          </p:cNvPr>
          <p:cNvSpPr/>
          <p:nvPr/>
        </p:nvSpPr>
        <p:spPr>
          <a:xfrm>
            <a:off x="3612061" y="513650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3" name="Shape 415">
            <a:extLst>
              <a:ext uri="{FF2B5EF4-FFF2-40B4-BE49-F238E27FC236}">
                <a16:creationId xmlns:a16="http://schemas.microsoft.com/office/drawing/2014/main" id="{71FDBBB2-A148-A9D8-AAF0-4AED08DD1906}"/>
              </a:ext>
            </a:extLst>
          </p:cNvPr>
          <p:cNvSpPr/>
          <p:nvPr/>
        </p:nvSpPr>
        <p:spPr>
          <a:xfrm>
            <a:off x="4810473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4" name="Shape 416">
            <a:extLst>
              <a:ext uri="{FF2B5EF4-FFF2-40B4-BE49-F238E27FC236}">
                <a16:creationId xmlns:a16="http://schemas.microsoft.com/office/drawing/2014/main" id="{82C44078-2DCB-19E4-8267-133D417469DE}"/>
              </a:ext>
            </a:extLst>
          </p:cNvPr>
          <p:cNvSpPr/>
          <p:nvPr/>
        </p:nvSpPr>
        <p:spPr>
          <a:xfrm>
            <a:off x="4810473" y="513650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5" name="Text 417">
            <a:extLst>
              <a:ext uri="{FF2B5EF4-FFF2-40B4-BE49-F238E27FC236}">
                <a16:creationId xmlns:a16="http://schemas.microsoft.com/office/drawing/2014/main" id="{11E1AF48-340D-0AEE-3720-B7C3DAF6080C}"/>
              </a:ext>
            </a:extLst>
          </p:cNvPr>
          <p:cNvSpPr/>
          <p:nvPr/>
        </p:nvSpPr>
        <p:spPr>
          <a:xfrm>
            <a:off x="4810473" y="513650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6" name="Shape 418">
            <a:extLst>
              <a:ext uri="{FF2B5EF4-FFF2-40B4-BE49-F238E27FC236}">
                <a16:creationId xmlns:a16="http://schemas.microsoft.com/office/drawing/2014/main" id="{08F4E894-3148-1EEB-9F2E-7910B16C00F8}"/>
              </a:ext>
            </a:extLst>
          </p:cNvPr>
          <p:cNvSpPr/>
          <p:nvPr/>
        </p:nvSpPr>
        <p:spPr>
          <a:xfrm>
            <a:off x="6008885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7" name="Shape 419">
            <a:extLst>
              <a:ext uri="{FF2B5EF4-FFF2-40B4-BE49-F238E27FC236}">
                <a16:creationId xmlns:a16="http://schemas.microsoft.com/office/drawing/2014/main" id="{4AE758B3-C686-BC42-3CA5-329487C21F97}"/>
              </a:ext>
            </a:extLst>
          </p:cNvPr>
          <p:cNvSpPr/>
          <p:nvPr/>
        </p:nvSpPr>
        <p:spPr>
          <a:xfrm>
            <a:off x="6008885" y="513650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8" name="Text 420">
            <a:extLst>
              <a:ext uri="{FF2B5EF4-FFF2-40B4-BE49-F238E27FC236}">
                <a16:creationId xmlns:a16="http://schemas.microsoft.com/office/drawing/2014/main" id="{8F171BB5-CD3A-CC47-28C4-E9A529B36014}"/>
              </a:ext>
            </a:extLst>
          </p:cNvPr>
          <p:cNvSpPr/>
          <p:nvPr/>
        </p:nvSpPr>
        <p:spPr>
          <a:xfrm>
            <a:off x="6008885" y="513650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79" name="Shape 421">
            <a:extLst>
              <a:ext uri="{FF2B5EF4-FFF2-40B4-BE49-F238E27FC236}">
                <a16:creationId xmlns:a16="http://schemas.microsoft.com/office/drawing/2014/main" id="{FBFB739E-272C-30CF-D6D8-F18553A6BACD}"/>
              </a:ext>
            </a:extLst>
          </p:cNvPr>
          <p:cNvSpPr/>
          <p:nvPr/>
        </p:nvSpPr>
        <p:spPr>
          <a:xfrm>
            <a:off x="7207296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0" name="Shape 422">
            <a:extLst>
              <a:ext uri="{FF2B5EF4-FFF2-40B4-BE49-F238E27FC236}">
                <a16:creationId xmlns:a16="http://schemas.microsoft.com/office/drawing/2014/main" id="{4870084C-C130-6C4A-D60D-F9F23193321C}"/>
              </a:ext>
            </a:extLst>
          </p:cNvPr>
          <p:cNvSpPr/>
          <p:nvPr/>
        </p:nvSpPr>
        <p:spPr>
          <a:xfrm>
            <a:off x="7207296" y="5136507"/>
            <a:ext cx="86681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1" name="Shape 423">
            <a:extLst>
              <a:ext uri="{FF2B5EF4-FFF2-40B4-BE49-F238E27FC236}">
                <a16:creationId xmlns:a16="http://schemas.microsoft.com/office/drawing/2014/main" id="{B428CA9C-A095-C52F-1B4C-EDAAD85C10A5}"/>
              </a:ext>
            </a:extLst>
          </p:cNvPr>
          <p:cNvSpPr/>
          <p:nvPr/>
        </p:nvSpPr>
        <p:spPr>
          <a:xfrm>
            <a:off x="8074114" y="5136507"/>
            <a:ext cx="28893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2" name="Text 424">
            <a:extLst>
              <a:ext uri="{FF2B5EF4-FFF2-40B4-BE49-F238E27FC236}">
                <a16:creationId xmlns:a16="http://schemas.microsoft.com/office/drawing/2014/main" id="{B04E4E15-1EFE-F5CE-EAF7-4304656E3816}"/>
              </a:ext>
            </a:extLst>
          </p:cNvPr>
          <p:cNvSpPr/>
          <p:nvPr/>
        </p:nvSpPr>
        <p:spPr>
          <a:xfrm>
            <a:off x="7207296" y="5136507"/>
            <a:ext cx="86681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3" name="Text 425">
            <a:extLst>
              <a:ext uri="{FF2B5EF4-FFF2-40B4-BE49-F238E27FC236}">
                <a16:creationId xmlns:a16="http://schemas.microsoft.com/office/drawing/2014/main" id="{FB82E7C5-776B-459C-196C-4425E08D6B0A}"/>
              </a:ext>
            </a:extLst>
          </p:cNvPr>
          <p:cNvSpPr/>
          <p:nvPr/>
        </p:nvSpPr>
        <p:spPr>
          <a:xfrm>
            <a:off x="8074114" y="5136507"/>
            <a:ext cx="28893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4" name="Shape 426">
            <a:extLst>
              <a:ext uri="{FF2B5EF4-FFF2-40B4-BE49-F238E27FC236}">
                <a16:creationId xmlns:a16="http://schemas.microsoft.com/office/drawing/2014/main" id="{2397D22D-811A-AA1E-23CD-DCB25F1016E5}"/>
              </a:ext>
            </a:extLst>
          </p:cNvPr>
          <p:cNvSpPr/>
          <p:nvPr/>
        </p:nvSpPr>
        <p:spPr>
          <a:xfrm>
            <a:off x="8405709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5" name="Shape 427">
            <a:extLst>
              <a:ext uri="{FF2B5EF4-FFF2-40B4-BE49-F238E27FC236}">
                <a16:creationId xmlns:a16="http://schemas.microsoft.com/office/drawing/2014/main" id="{C529164A-F992-262C-AE9A-B299E10EF53A}"/>
              </a:ext>
            </a:extLst>
          </p:cNvPr>
          <p:cNvSpPr/>
          <p:nvPr/>
        </p:nvSpPr>
        <p:spPr>
          <a:xfrm>
            <a:off x="8405709" y="5136507"/>
            <a:ext cx="554763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6" name="Shape 428">
            <a:extLst>
              <a:ext uri="{FF2B5EF4-FFF2-40B4-BE49-F238E27FC236}">
                <a16:creationId xmlns:a16="http://schemas.microsoft.com/office/drawing/2014/main" id="{E07D5DFB-5BDA-1FF5-53B0-939AF9E4DEA5}"/>
              </a:ext>
            </a:extLst>
          </p:cNvPr>
          <p:cNvSpPr/>
          <p:nvPr/>
        </p:nvSpPr>
        <p:spPr>
          <a:xfrm>
            <a:off x="8960473" y="5136507"/>
            <a:ext cx="600994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7" name="Text 429">
            <a:extLst>
              <a:ext uri="{FF2B5EF4-FFF2-40B4-BE49-F238E27FC236}">
                <a16:creationId xmlns:a16="http://schemas.microsoft.com/office/drawing/2014/main" id="{982A339D-B95F-B95E-7B54-E50B76D5312D}"/>
              </a:ext>
            </a:extLst>
          </p:cNvPr>
          <p:cNvSpPr/>
          <p:nvPr/>
        </p:nvSpPr>
        <p:spPr>
          <a:xfrm>
            <a:off x="8405709" y="5136507"/>
            <a:ext cx="55476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8" name="Text 430">
            <a:extLst>
              <a:ext uri="{FF2B5EF4-FFF2-40B4-BE49-F238E27FC236}">
                <a16:creationId xmlns:a16="http://schemas.microsoft.com/office/drawing/2014/main" id="{82F01ADE-1650-4AEC-1822-518F9A8AB28D}"/>
              </a:ext>
            </a:extLst>
          </p:cNvPr>
          <p:cNvSpPr/>
          <p:nvPr/>
        </p:nvSpPr>
        <p:spPr>
          <a:xfrm>
            <a:off x="8960473" y="5136507"/>
            <a:ext cx="60099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89" name="Shape 431">
            <a:extLst>
              <a:ext uri="{FF2B5EF4-FFF2-40B4-BE49-F238E27FC236}">
                <a16:creationId xmlns:a16="http://schemas.microsoft.com/office/drawing/2014/main" id="{FB87FFA9-73C7-E707-8663-4EC54C80A4C6}"/>
              </a:ext>
            </a:extLst>
          </p:cNvPr>
          <p:cNvSpPr/>
          <p:nvPr/>
        </p:nvSpPr>
        <p:spPr>
          <a:xfrm>
            <a:off x="9604121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0" name="Shape 432">
            <a:extLst>
              <a:ext uri="{FF2B5EF4-FFF2-40B4-BE49-F238E27FC236}">
                <a16:creationId xmlns:a16="http://schemas.microsoft.com/office/drawing/2014/main" id="{81732BDE-0760-7A98-FB47-F0F1C97DDEEC}"/>
              </a:ext>
            </a:extLst>
          </p:cNvPr>
          <p:cNvSpPr/>
          <p:nvPr/>
        </p:nvSpPr>
        <p:spPr>
          <a:xfrm>
            <a:off x="9604121" y="5136507"/>
            <a:ext cx="28893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1" name="Shape 433">
            <a:extLst>
              <a:ext uri="{FF2B5EF4-FFF2-40B4-BE49-F238E27FC236}">
                <a16:creationId xmlns:a16="http://schemas.microsoft.com/office/drawing/2014/main" id="{2C52CAD6-C9C3-E2E4-A03E-3765959F82E2}"/>
              </a:ext>
            </a:extLst>
          </p:cNvPr>
          <p:cNvSpPr/>
          <p:nvPr/>
        </p:nvSpPr>
        <p:spPr>
          <a:xfrm>
            <a:off x="9893060" y="5136507"/>
            <a:ext cx="86681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2" name="Text 434">
            <a:extLst>
              <a:ext uri="{FF2B5EF4-FFF2-40B4-BE49-F238E27FC236}">
                <a16:creationId xmlns:a16="http://schemas.microsoft.com/office/drawing/2014/main" id="{5C9AB63F-2FE5-6529-1650-E085F9F7E021}"/>
              </a:ext>
            </a:extLst>
          </p:cNvPr>
          <p:cNvSpPr/>
          <p:nvPr/>
        </p:nvSpPr>
        <p:spPr>
          <a:xfrm>
            <a:off x="9604121" y="5136507"/>
            <a:ext cx="28893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3" name="Text 435">
            <a:extLst>
              <a:ext uri="{FF2B5EF4-FFF2-40B4-BE49-F238E27FC236}">
                <a16:creationId xmlns:a16="http://schemas.microsoft.com/office/drawing/2014/main" id="{556A56C4-8858-BC29-C238-FFAD53B6EF62}"/>
              </a:ext>
            </a:extLst>
          </p:cNvPr>
          <p:cNvSpPr/>
          <p:nvPr/>
        </p:nvSpPr>
        <p:spPr>
          <a:xfrm>
            <a:off x="9893060" y="5136507"/>
            <a:ext cx="86681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4" name="Shape 436">
            <a:extLst>
              <a:ext uri="{FF2B5EF4-FFF2-40B4-BE49-F238E27FC236}">
                <a16:creationId xmlns:a16="http://schemas.microsoft.com/office/drawing/2014/main" id="{7F2F63F2-850F-D46C-99A3-9E594120C007}"/>
              </a:ext>
            </a:extLst>
          </p:cNvPr>
          <p:cNvSpPr/>
          <p:nvPr/>
        </p:nvSpPr>
        <p:spPr>
          <a:xfrm>
            <a:off x="10802532" y="513650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5" name="Shape 437">
            <a:extLst>
              <a:ext uri="{FF2B5EF4-FFF2-40B4-BE49-F238E27FC236}">
                <a16:creationId xmlns:a16="http://schemas.microsoft.com/office/drawing/2014/main" id="{83991E95-D3B2-AEE1-0363-5E319E0FD767}"/>
              </a:ext>
            </a:extLst>
          </p:cNvPr>
          <p:cNvSpPr/>
          <p:nvPr/>
        </p:nvSpPr>
        <p:spPr>
          <a:xfrm>
            <a:off x="10802532" y="5136507"/>
            <a:ext cx="13869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6" name="Shape 438">
            <a:extLst>
              <a:ext uri="{FF2B5EF4-FFF2-40B4-BE49-F238E27FC236}">
                <a16:creationId xmlns:a16="http://schemas.microsoft.com/office/drawing/2014/main" id="{49C1CD14-96E3-551D-9AF8-6E124D1367C7}"/>
              </a:ext>
            </a:extLst>
          </p:cNvPr>
          <p:cNvSpPr/>
          <p:nvPr/>
        </p:nvSpPr>
        <p:spPr>
          <a:xfrm>
            <a:off x="10941224" y="5136507"/>
            <a:ext cx="98619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797" name="Text 439">
            <a:extLst>
              <a:ext uri="{FF2B5EF4-FFF2-40B4-BE49-F238E27FC236}">
                <a16:creationId xmlns:a16="http://schemas.microsoft.com/office/drawing/2014/main" id="{96AC7D2A-F1C4-0AE3-783D-8375F9F7D4EF}"/>
              </a:ext>
            </a:extLst>
          </p:cNvPr>
          <p:cNvSpPr/>
          <p:nvPr/>
        </p:nvSpPr>
        <p:spPr>
          <a:xfrm>
            <a:off x="10941224" y="5136507"/>
            <a:ext cx="101706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88%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07" name="Shape 449">
            <a:extLst>
              <a:ext uri="{FF2B5EF4-FFF2-40B4-BE49-F238E27FC236}">
                <a16:creationId xmlns:a16="http://schemas.microsoft.com/office/drawing/2014/main" id="{B136646F-9848-2C0A-AF34-F068C8BA3712}"/>
              </a:ext>
            </a:extLst>
          </p:cNvPr>
          <p:cNvSpPr/>
          <p:nvPr/>
        </p:nvSpPr>
        <p:spPr>
          <a:xfrm>
            <a:off x="3612061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08" name="Shape 450">
            <a:extLst>
              <a:ext uri="{FF2B5EF4-FFF2-40B4-BE49-F238E27FC236}">
                <a16:creationId xmlns:a16="http://schemas.microsoft.com/office/drawing/2014/main" id="{D8415771-662A-BA89-F8B0-BC575539EC01}"/>
              </a:ext>
            </a:extLst>
          </p:cNvPr>
          <p:cNvSpPr/>
          <p:nvPr/>
        </p:nvSpPr>
        <p:spPr>
          <a:xfrm>
            <a:off x="3612061" y="5582864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09" name="Text 451">
            <a:extLst>
              <a:ext uri="{FF2B5EF4-FFF2-40B4-BE49-F238E27FC236}">
                <a16:creationId xmlns:a16="http://schemas.microsoft.com/office/drawing/2014/main" id="{C31A3DB6-E542-F2CF-6354-3D37DC78E7BF}"/>
              </a:ext>
            </a:extLst>
          </p:cNvPr>
          <p:cNvSpPr/>
          <p:nvPr/>
        </p:nvSpPr>
        <p:spPr>
          <a:xfrm>
            <a:off x="3612061" y="5582864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0" name="Shape 452">
            <a:extLst>
              <a:ext uri="{FF2B5EF4-FFF2-40B4-BE49-F238E27FC236}">
                <a16:creationId xmlns:a16="http://schemas.microsoft.com/office/drawing/2014/main" id="{F2C2EBAD-2616-945E-3ECB-27AC9E301204}"/>
              </a:ext>
            </a:extLst>
          </p:cNvPr>
          <p:cNvSpPr/>
          <p:nvPr/>
        </p:nvSpPr>
        <p:spPr>
          <a:xfrm>
            <a:off x="4810473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1" name="Shape 453">
            <a:extLst>
              <a:ext uri="{FF2B5EF4-FFF2-40B4-BE49-F238E27FC236}">
                <a16:creationId xmlns:a16="http://schemas.microsoft.com/office/drawing/2014/main" id="{98B30E27-A3DA-3A40-29CA-BD740F357A8F}"/>
              </a:ext>
            </a:extLst>
          </p:cNvPr>
          <p:cNvSpPr/>
          <p:nvPr/>
        </p:nvSpPr>
        <p:spPr>
          <a:xfrm>
            <a:off x="4810473" y="5582864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2" name="Text 454">
            <a:extLst>
              <a:ext uri="{FF2B5EF4-FFF2-40B4-BE49-F238E27FC236}">
                <a16:creationId xmlns:a16="http://schemas.microsoft.com/office/drawing/2014/main" id="{3884E5C4-6CAD-CA02-48D8-A23BABA2BA49}"/>
              </a:ext>
            </a:extLst>
          </p:cNvPr>
          <p:cNvSpPr/>
          <p:nvPr/>
        </p:nvSpPr>
        <p:spPr>
          <a:xfrm>
            <a:off x="4810473" y="5582864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3" name="Shape 455">
            <a:extLst>
              <a:ext uri="{FF2B5EF4-FFF2-40B4-BE49-F238E27FC236}">
                <a16:creationId xmlns:a16="http://schemas.microsoft.com/office/drawing/2014/main" id="{8ECA141E-A1C1-F952-E486-1C1B018808A3}"/>
              </a:ext>
            </a:extLst>
          </p:cNvPr>
          <p:cNvSpPr/>
          <p:nvPr/>
        </p:nvSpPr>
        <p:spPr>
          <a:xfrm>
            <a:off x="6008885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4" name="Shape 456">
            <a:extLst>
              <a:ext uri="{FF2B5EF4-FFF2-40B4-BE49-F238E27FC236}">
                <a16:creationId xmlns:a16="http://schemas.microsoft.com/office/drawing/2014/main" id="{A5F12092-951D-1679-D945-37689E9CDFEE}"/>
              </a:ext>
            </a:extLst>
          </p:cNvPr>
          <p:cNvSpPr/>
          <p:nvPr/>
        </p:nvSpPr>
        <p:spPr>
          <a:xfrm>
            <a:off x="6008885" y="5582864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5" name="Text 457">
            <a:extLst>
              <a:ext uri="{FF2B5EF4-FFF2-40B4-BE49-F238E27FC236}">
                <a16:creationId xmlns:a16="http://schemas.microsoft.com/office/drawing/2014/main" id="{83997A4D-DB9C-D195-E740-01101457755D}"/>
              </a:ext>
            </a:extLst>
          </p:cNvPr>
          <p:cNvSpPr/>
          <p:nvPr/>
        </p:nvSpPr>
        <p:spPr>
          <a:xfrm>
            <a:off x="6008885" y="5582864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6" name="Shape 458">
            <a:extLst>
              <a:ext uri="{FF2B5EF4-FFF2-40B4-BE49-F238E27FC236}">
                <a16:creationId xmlns:a16="http://schemas.microsoft.com/office/drawing/2014/main" id="{1D2D4B92-50E6-D8B5-3B78-EF52980A24E8}"/>
              </a:ext>
            </a:extLst>
          </p:cNvPr>
          <p:cNvSpPr/>
          <p:nvPr/>
        </p:nvSpPr>
        <p:spPr>
          <a:xfrm>
            <a:off x="7207296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7" name="Shape 459">
            <a:extLst>
              <a:ext uri="{FF2B5EF4-FFF2-40B4-BE49-F238E27FC236}">
                <a16:creationId xmlns:a16="http://schemas.microsoft.com/office/drawing/2014/main" id="{F06924AA-D7CB-BECA-340E-49239BDE5191}"/>
              </a:ext>
            </a:extLst>
          </p:cNvPr>
          <p:cNvSpPr/>
          <p:nvPr/>
        </p:nvSpPr>
        <p:spPr>
          <a:xfrm>
            <a:off x="7207298" y="5582864"/>
            <a:ext cx="109796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8" name="Shape 460">
            <a:extLst>
              <a:ext uri="{FF2B5EF4-FFF2-40B4-BE49-F238E27FC236}">
                <a16:creationId xmlns:a16="http://schemas.microsoft.com/office/drawing/2014/main" id="{9A7CC0DD-98C3-9CFD-F235-4C455012080B}"/>
              </a:ext>
            </a:extLst>
          </p:cNvPr>
          <p:cNvSpPr/>
          <p:nvPr/>
        </p:nvSpPr>
        <p:spPr>
          <a:xfrm>
            <a:off x="8305266" y="5582864"/>
            <a:ext cx="57789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19" name="Text 461">
            <a:extLst>
              <a:ext uri="{FF2B5EF4-FFF2-40B4-BE49-F238E27FC236}">
                <a16:creationId xmlns:a16="http://schemas.microsoft.com/office/drawing/2014/main" id="{D792743A-C1CA-B279-A76F-E402068EA332}"/>
              </a:ext>
            </a:extLst>
          </p:cNvPr>
          <p:cNvSpPr/>
          <p:nvPr/>
        </p:nvSpPr>
        <p:spPr>
          <a:xfrm>
            <a:off x="7207298" y="5582864"/>
            <a:ext cx="109796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95%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0" name="Shape 462">
            <a:extLst>
              <a:ext uri="{FF2B5EF4-FFF2-40B4-BE49-F238E27FC236}">
                <a16:creationId xmlns:a16="http://schemas.microsoft.com/office/drawing/2014/main" id="{3C649A71-C0B6-E4FB-395A-0E9F4B4C16E0}"/>
              </a:ext>
            </a:extLst>
          </p:cNvPr>
          <p:cNvSpPr/>
          <p:nvPr/>
        </p:nvSpPr>
        <p:spPr>
          <a:xfrm>
            <a:off x="8405709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1" name="Shape 463">
            <a:extLst>
              <a:ext uri="{FF2B5EF4-FFF2-40B4-BE49-F238E27FC236}">
                <a16:creationId xmlns:a16="http://schemas.microsoft.com/office/drawing/2014/main" id="{453F1282-B410-9D63-F5F7-382549AD086F}"/>
              </a:ext>
            </a:extLst>
          </p:cNvPr>
          <p:cNvSpPr/>
          <p:nvPr/>
        </p:nvSpPr>
        <p:spPr>
          <a:xfrm>
            <a:off x="8405710" y="5582864"/>
            <a:ext cx="832144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2" name="Shape 464">
            <a:extLst>
              <a:ext uri="{FF2B5EF4-FFF2-40B4-BE49-F238E27FC236}">
                <a16:creationId xmlns:a16="http://schemas.microsoft.com/office/drawing/2014/main" id="{5E14958C-FF95-A6F0-2271-CEEE864D203A}"/>
              </a:ext>
            </a:extLst>
          </p:cNvPr>
          <p:cNvSpPr/>
          <p:nvPr/>
        </p:nvSpPr>
        <p:spPr>
          <a:xfrm>
            <a:off x="9237854" y="5582864"/>
            <a:ext cx="323613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3" name="Text 465">
            <a:extLst>
              <a:ext uri="{FF2B5EF4-FFF2-40B4-BE49-F238E27FC236}">
                <a16:creationId xmlns:a16="http://schemas.microsoft.com/office/drawing/2014/main" id="{17285A7C-1DC9-9FEA-EE5F-6D2B147BCD3F}"/>
              </a:ext>
            </a:extLst>
          </p:cNvPr>
          <p:cNvSpPr/>
          <p:nvPr/>
        </p:nvSpPr>
        <p:spPr>
          <a:xfrm>
            <a:off x="8405710" y="5582864"/>
            <a:ext cx="83214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4" name="Text 466">
            <a:extLst>
              <a:ext uri="{FF2B5EF4-FFF2-40B4-BE49-F238E27FC236}">
                <a16:creationId xmlns:a16="http://schemas.microsoft.com/office/drawing/2014/main" id="{B2F78B21-8129-CC1F-74CA-5ACE11F21013}"/>
              </a:ext>
            </a:extLst>
          </p:cNvPr>
          <p:cNvSpPr/>
          <p:nvPr/>
        </p:nvSpPr>
        <p:spPr>
          <a:xfrm>
            <a:off x="9237854" y="5582864"/>
            <a:ext cx="32361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28%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5" name="Shape 467">
            <a:extLst>
              <a:ext uri="{FF2B5EF4-FFF2-40B4-BE49-F238E27FC236}">
                <a16:creationId xmlns:a16="http://schemas.microsoft.com/office/drawing/2014/main" id="{F2C661F3-4664-9D09-063C-42D0F9E39606}"/>
              </a:ext>
            </a:extLst>
          </p:cNvPr>
          <p:cNvSpPr/>
          <p:nvPr/>
        </p:nvSpPr>
        <p:spPr>
          <a:xfrm>
            <a:off x="9604121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6" name="Shape 468">
            <a:extLst>
              <a:ext uri="{FF2B5EF4-FFF2-40B4-BE49-F238E27FC236}">
                <a16:creationId xmlns:a16="http://schemas.microsoft.com/office/drawing/2014/main" id="{ADA204B0-2D8F-E0F8-712B-08FFD2C123E1}"/>
              </a:ext>
            </a:extLst>
          </p:cNvPr>
          <p:cNvSpPr/>
          <p:nvPr/>
        </p:nvSpPr>
        <p:spPr>
          <a:xfrm>
            <a:off x="9604122" y="5582864"/>
            <a:ext cx="577878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7" name="Shape 469">
            <a:extLst>
              <a:ext uri="{FF2B5EF4-FFF2-40B4-BE49-F238E27FC236}">
                <a16:creationId xmlns:a16="http://schemas.microsoft.com/office/drawing/2014/main" id="{F1BA867F-38EF-437A-50DC-6EBD0BE941AF}"/>
              </a:ext>
            </a:extLst>
          </p:cNvPr>
          <p:cNvSpPr/>
          <p:nvPr/>
        </p:nvSpPr>
        <p:spPr>
          <a:xfrm>
            <a:off x="10182000" y="5582864"/>
            <a:ext cx="57787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8" name="Text 470">
            <a:extLst>
              <a:ext uri="{FF2B5EF4-FFF2-40B4-BE49-F238E27FC236}">
                <a16:creationId xmlns:a16="http://schemas.microsoft.com/office/drawing/2014/main" id="{21DC02F5-7D7F-0E93-FB16-A574CE5F8FF1}"/>
              </a:ext>
            </a:extLst>
          </p:cNvPr>
          <p:cNvSpPr/>
          <p:nvPr/>
        </p:nvSpPr>
        <p:spPr>
          <a:xfrm>
            <a:off x="9604122" y="5582864"/>
            <a:ext cx="57787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29" name="Text 471">
            <a:extLst>
              <a:ext uri="{FF2B5EF4-FFF2-40B4-BE49-F238E27FC236}">
                <a16:creationId xmlns:a16="http://schemas.microsoft.com/office/drawing/2014/main" id="{C7D539C6-7691-F6B7-F643-3562E0B9F8F2}"/>
              </a:ext>
            </a:extLst>
          </p:cNvPr>
          <p:cNvSpPr/>
          <p:nvPr/>
        </p:nvSpPr>
        <p:spPr>
          <a:xfrm>
            <a:off x="10182000" y="5582864"/>
            <a:ext cx="577878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0" name="Shape 472">
            <a:extLst>
              <a:ext uri="{FF2B5EF4-FFF2-40B4-BE49-F238E27FC236}">
                <a16:creationId xmlns:a16="http://schemas.microsoft.com/office/drawing/2014/main" id="{59CE1909-5DD6-AD12-8036-DBE0C7155A20}"/>
              </a:ext>
            </a:extLst>
          </p:cNvPr>
          <p:cNvSpPr/>
          <p:nvPr/>
        </p:nvSpPr>
        <p:spPr>
          <a:xfrm>
            <a:off x="10802532" y="5582864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1" name="Shape 473">
            <a:extLst>
              <a:ext uri="{FF2B5EF4-FFF2-40B4-BE49-F238E27FC236}">
                <a16:creationId xmlns:a16="http://schemas.microsoft.com/office/drawing/2014/main" id="{779ED490-8171-31BC-2130-3EEA96EB5728}"/>
              </a:ext>
            </a:extLst>
          </p:cNvPr>
          <p:cNvSpPr/>
          <p:nvPr/>
        </p:nvSpPr>
        <p:spPr>
          <a:xfrm>
            <a:off x="10802534" y="5582864"/>
            <a:ext cx="369842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2" name="Shape 474">
            <a:extLst>
              <a:ext uri="{FF2B5EF4-FFF2-40B4-BE49-F238E27FC236}">
                <a16:creationId xmlns:a16="http://schemas.microsoft.com/office/drawing/2014/main" id="{9C9A6DC3-F67C-88E2-C0DE-D0C55A4964FB}"/>
              </a:ext>
            </a:extLst>
          </p:cNvPr>
          <p:cNvSpPr/>
          <p:nvPr/>
        </p:nvSpPr>
        <p:spPr>
          <a:xfrm>
            <a:off x="11172377" y="5582864"/>
            <a:ext cx="734078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3" name="Text 475">
            <a:extLst>
              <a:ext uri="{FF2B5EF4-FFF2-40B4-BE49-F238E27FC236}">
                <a16:creationId xmlns:a16="http://schemas.microsoft.com/office/drawing/2014/main" id="{4E926D8C-6323-6B9F-D36D-0B9BE9FAA3C2}"/>
              </a:ext>
            </a:extLst>
          </p:cNvPr>
          <p:cNvSpPr/>
          <p:nvPr/>
        </p:nvSpPr>
        <p:spPr>
          <a:xfrm>
            <a:off x="10802534" y="5582864"/>
            <a:ext cx="3698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34" name="Text 476">
            <a:extLst>
              <a:ext uri="{FF2B5EF4-FFF2-40B4-BE49-F238E27FC236}">
                <a16:creationId xmlns:a16="http://schemas.microsoft.com/office/drawing/2014/main" id="{9F32F56C-BFB8-DAB0-5213-84B4B811B1DC}"/>
              </a:ext>
            </a:extLst>
          </p:cNvPr>
          <p:cNvSpPr/>
          <p:nvPr/>
        </p:nvSpPr>
        <p:spPr>
          <a:xfrm>
            <a:off x="11172376" y="5582864"/>
            <a:ext cx="785915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0" name="Shape 482">
            <a:extLst>
              <a:ext uri="{FF2B5EF4-FFF2-40B4-BE49-F238E27FC236}">
                <a16:creationId xmlns:a16="http://schemas.microsoft.com/office/drawing/2014/main" id="{2EE4E18A-C77E-5F25-5B42-8FA89A0A3957}"/>
              </a:ext>
            </a:extLst>
          </p:cNvPr>
          <p:cNvSpPr/>
          <p:nvPr/>
        </p:nvSpPr>
        <p:spPr>
          <a:xfrm>
            <a:off x="3612061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1" name="Shape 483">
            <a:extLst>
              <a:ext uri="{FF2B5EF4-FFF2-40B4-BE49-F238E27FC236}">
                <a16:creationId xmlns:a16="http://schemas.microsoft.com/office/drawing/2014/main" id="{EECD33C6-1F92-946F-73CC-67812D27771D}"/>
              </a:ext>
            </a:extLst>
          </p:cNvPr>
          <p:cNvSpPr/>
          <p:nvPr/>
        </p:nvSpPr>
        <p:spPr>
          <a:xfrm>
            <a:off x="3612061" y="588665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2" name="Text 484">
            <a:extLst>
              <a:ext uri="{FF2B5EF4-FFF2-40B4-BE49-F238E27FC236}">
                <a16:creationId xmlns:a16="http://schemas.microsoft.com/office/drawing/2014/main" id="{8DE1C9C8-EDE7-7F4D-CD8A-9E3B9F641D00}"/>
              </a:ext>
            </a:extLst>
          </p:cNvPr>
          <p:cNvSpPr/>
          <p:nvPr/>
        </p:nvSpPr>
        <p:spPr>
          <a:xfrm>
            <a:off x="3612061" y="588665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3" name="Shape 485">
            <a:extLst>
              <a:ext uri="{FF2B5EF4-FFF2-40B4-BE49-F238E27FC236}">
                <a16:creationId xmlns:a16="http://schemas.microsoft.com/office/drawing/2014/main" id="{D5A16661-4B63-C4B2-3CC7-C387C6F24FD2}"/>
              </a:ext>
            </a:extLst>
          </p:cNvPr>
          <p:cNvSpPr/>
          <p:nvPr/>
        </p:nvSpPr>
        <p:spPr>
          <a:xfrm>
            <a:off x="4810473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4" name="Shape 486">
            <a:extLst>
              <a:ext uri="{FF2B5EF4-FFF2-40B4-BE49-F238E27FC236}">
                <a16:creationId xmlns:a16="http://schemas.microsoft.com/office/drawing/2014/main" id="{F5D85EB7-45A5-2C1C-3945-CC2042260F44}"/>
              </a:ext>
            </a:extLst>
          </p:cNvPr>
          <p:cNvSpPr/>
          <p:nvPr/>
        </p:nvSpPr>
        <p:spPr>
          <a:xfrm>
            <a:off x="4810473" y="588665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5" name="Text 487">
            <a:extLst>
              <a:ext uri="{FF2B5EF4-FFF2-40B4-BE49-F238E27FC236}">
                <a16:creationId xmlns:a16="http://schemas.microsoft.com/office/drawing/2014/main" id="{9E8083D8-2F42-713A-1976-D99EFECC8460}"/>
              </a:ext>
            </a:extLst>
          </p:cNvPr>
          <p:cNvSpPr/>
          <p:nvPr/>
        </p:nvSpPr>
        <p:spPr>
          <a:xfrm>
            <a:off x="4810473" y="588665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6" name="Shape 488">
            <a:extLst>
              <a:ext uri="{FF2B5EF4-FFF2-40B4-BE49-F238E27FC236}">
                <a16:creationId xmlns:a16="http://schemas.microsoft.com/office/drawing/2014/main" id="{1937A303-3A12-A961-2127-1BE6FA2C989A}"/>
              </a:ext>
            </a:extLst>
          </p:cNvPr>
          <p:cNvSpPr/>
          <p:nvPr/>
        </p:nvSpPr>
        <p:spPr>
          <a:xfrm>
            <a:off x="6008885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7" name="Shape 489">
            <a:extLst>
              <a:ext uri="{FF2B5EF4-FFF2-40B4-BE49-F238E27FC236}">
                <a16:creationId xmlns:a16="http://schemas.microsoft.com/office/drawing/2014/main" id="{1F0DE9A6-A09B-F8EE-E7CD-4914AD3D6764}"/>
              </a:ext>
            </a:extLst>
          </p:cNvPr>
          <p:cNvSpPr/>
          <p:nvPr/>
        </p:nvSpPr>
        <p:spPr>
          <a:xfrm>
            <a:off x="6008885" y="5886657"/>
            <a:ext cx="115575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8" name="Text 490">
            <a:extLst>
              <a:ext uri="{FF2B5EF4-FFF2-40B4-BE49-F238E27FC236}">
                <a16:creationId xmlns:a16="http://schemas.microsoft.com/office/drawing/2014/main" id="{2106EF65-3BFD-CCE7-9753-BF84D8F1F167}"/>
              </a:ext>
            </a:extLst>
          </p:cNvPr>
          <p:cNvSpPr/>
          <p:nvPr/>
        </p:nvSpPr>
        <p:spPr>
          <a:xfrm>
            <a:off x="6008885" y="5886657"/>
            <a:ext cx="115575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100%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49" name="Shape 491">
            <a:extLst>
              <a:ext uri="{FF2B5EF4-FFF2-40B4-BE49-F238E27FC236}">
                <a16:creationId xmlns:a16="http://schemas.microsoft.com/office/drawing/2014/main" id="{D66A631F-174A-9E7D-1A12-DF38CBE8CD52}"/>
              </a:ext>
            </a:extLst>
          </p:cNvPr>
          <p:cNvSpPr/>
          <p:nvPr/>
        </p:nvSpPr>
        <p:spPr>
          <a:xfrm>
            <a:off x="7207296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0" name="Shape 492">
            <a:extLst>
              <a:ext uri="{FF2B5EF4-FFF2-40B4-BE49-F238E27FC236}">
                <a16:creationId xmlns:a16="http://schemas.microsoft.com/office/drawing/2014/main" id="{EC8BC5CC-1F79-3289-685A-14D1EDBFB2DE}"/>
              </a:ext>
            </a:extLst>
          </p:cNvPr>
          <p:cNvSpPr/>
          <p:nvPr/>
        </p:nvSpPr>
        <p:spPr>
          <a:xfrm>
            <a:off x="7207296" y="5886657"/>
            <a:ext cx="1063296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1" name="Shape 493">
            <a:extLst>
              <a:ext uri="{FF2B5EF4-FFF2-40B4-BE49-F238E27FC236}">
                <a16:creationId xmlns:a16="http://schemas.microsoft.com/office/drawing/2014/main" id="{CCF140BC-7BC1-1CCB-7BC8-069C479361F7}"/>
              </a:ext>
            </a:extLst>
          </p:cNvPr>
          <p:cNvSpPr/>
          <p:nvPr/>
        </p:nvSpPr>
        <p:spPr>
          <a:xfrm>
            <a:off x="8270593" y="5886657"/>
            <a:ext cx="92460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2" name="Text 494">
            <a:extLst>
              <a:ext uri="{FF2B5EF4-FFF2-40B4-BE49-F238E27FC236}">
                <a16:creationId xmlns:a16="http://schemas.microsoft.com/office/drawing/2014/main" id="{7E01FEF5-B2A3-44C8-BC25-20EA7B69680C}"/>
              </a:ext>
            </a:extLst>
          </p:cNvPr>
          <p:cNvSpPr/>
          <p:nvPr/>
        </p:nvSpPr>
        <p:spPr>
          <a:xfrm>
            <a:off x="7207296" y="5886657"/>
            <a:ext cx="1063296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92%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3" name="Shape 495">
            <a:extLst>
              <a:ext uri="{FF2B5EF4-FFF2-40B4-BE49-F238E27FC236}">
                <a16:creationId xmlns:a16="http://schemas.microsoft.com/office/drawing/2014/main" id="{F90C7A7D-8C32-10AD-D359-DBD9A1E51A2F}"/>
              </a:ext>
            </a:extLst>
          </p:cNvPr>
          <p:cNvSpPr/>
          <p:nvPr/>
        </p:nvSpPr>
        <p:spPr>
          <a:xfrm>
            <a:off x="8405709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4" name="Shape 496">
            <a:extLst>
              <a:ext uri="{FF2B5EF4-FFF2-40B4-BE49-F238E27FC236}">
                <a16:creationId xmlns:a16="http://schemas.microsoft.com/office/drawing/2014/main" id="{E9671DEA-EB58-A77A-F800-CB93A0A8B731}"/>
              </a:ext>
            </a:extLst>
          </p:cNvPr>
          <p:cNvSpPr/>
          <p:nvPr/>
        </p:nvSpPr>
        <p:spPr>
          <a:xfrm>
            <a:off x="8405709" y="5886657"/>
            <a:ext cx="785915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5" name="Shape 497">
            <a:extLst>
              <a:ext uri="{FF2B5EF4-FFF2-40B4-BE49-F238E27FC236}">
                <a16:creationId xmlns:a16="http://schemas.microsoft.com/office/drawing/2014/main" id="{FD108621-C9D8-3759-7E5D-9A5D31ABD624}"/>
              </a:ext>
            </a:extLst>
          </p:cNvPr>
          <p:cNvSpPr/>
          <p:nvPr/>
        </p:nvSpPr>
        <p:spPr>
          <a:xfrm>
            <a:off x="9191624" y="5886657"/>
            <a:ext cx="369842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6" name="Text 498">
            <a:extLst>
              <a:ext uri="{FF2B5EF4-FFF2-40B4-BE49-F238E27FC236}">
                <a16:creationId xmlns:a16="http://schemas.microsoft.com/office/drawing/2014/main" id="{E6C728E1-BD94-FDFA-9ABA-F4A277769629}"/>
              </a:ext>
            </a:extLst>
          </p:cNvPr>
          <p:cNvSpPr/>
          <p:nvPr/>
        </p:nvSpPr>
        <p:spPr>
          <a:xfrm>
            <a:off x="8405709" y="5886657"/>
            <a:ext cx="785915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68%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7" name="Text 499">
            <a:extLst>
              <a:ext uri="{FF2B5EF4-FFF2-40B4-BE49-F238E27FC236}">
                <a16:creationId xmlns:a16="http://schemas.microsoft.com/office/drawing/2014/main" id="{CEC54EA3-5B2E-C5D6-AA00-1A9197613A40}"/>
              </a:ext>
            </a:extLst>
          </p:cNvPr>
          <p:cNvSpPr/>
          <p:nvPr/>
        </p:nvSpPr>
        <p:spPr>
          <a:xfrm>
            <a:off x="9191624" y="5886657"/>
            <a:ext cx="369842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8" name="Shape 500">
            <a:extLst>
              <a:ext uri="{FF2B5EF4-FFF2-40B4-BE49-F238E27FC236}">
                <a16:creationId xmlns:a16="http://schemas.microsoft.com/office/drawing/2014/main" id="{A0183F40-AFA8-BFA4-773D-8325CB3156A5}"/>
              </a:ext>
            </a:extLst>
          </p:cNvPr>
          <p:cNvSpPr/>
          <p:nvPr/>
        </p:nvSpPr>
        <p:spPr>
          <a:xfrm>
            <a:off x="9604121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59" name="Shape 501">
            <a:extLst>
              <a:ext uri="{FF2B5EF4-FFF2-40B4-BE49-F238E27FC236}">
                <a16:creationId xmlns:a16="http://schemas.microsoft.com/office/drawing/2014/main" id="{98C81243-8F1D-3ED0-0912-8F833933FCE3}"/>
              </a:ext>
            </a:extLst>
          </p:cNvPr>
          <p:cNvSpPr/>
          <p:nvPr/>
        </p:nvSpPr>
        <p:spPr>
          <a:xfrm>
            <a:off x="9604120" y="5886657"/>
            <a:ext cx="554763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0" name="Shape 502">
            <a:extLst>
              <a:ext uri="{FF2B5EF4-FFF2-40B4-BE49-F238E27FC236}">
                <a16:creationId xmlns:a16="http://schemas.microsoft.com/office/drawing/2014/main" id="{41E19D06-5366-5C7C-5BD3-610EA17BE9C2}"/>
              </a:ext>
            </a:extLst>
          </p:cNvPr>
          <p:cNvSpPr/>
          <p:nvPr/>
        </p:nvSpPr>
        <p:spPr>
          <a:xfrm>
            <a:off x="10158884" y="5886657"/>
            <a:ext cx="600994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1" name="Text 503">
            <a:extLst>
              <a:ext uri="{FF2B5EF4-FFF2-40B4-BE49-F238E27FC236}">
                <a16:creationId xmlns:a16="http://schemas.microsoft.com/office/drawing/2014/main" id="{EA703CFB-42CC-B40E-3F34-D622C6C6908D}"/>
              </a:ext>
            </a:extLst>
          </p:cNvPr>
          <p:cNvSpPr/>
          <p:nvPr/>
        </p:nvSpPr>
        <p:spPr>
          <a:xfrm>
            <a:off x="9604120" y="5886657"/>
            <a:ext cx="554763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48%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2" name="Text 504">
            <a:extLst>
              <a:ext uri="{FF2B5EF4-FFF2-40B4-BE49-F238E27FC236}">
                <a16:creationId xmlns:a16="http://schemas.microsoft.com/office/drawing/2014/main" id="{FD5D326A-EF1C-FF59-937F-54A934D2E29F}"/>
              </a:ext>
            </a:extLst>
          </p:cNvPr>
          <p:cNvSpPr/>
          <p:nvPr/>
        </p:nvSpPr>
        <p:spPr>
          <a:xfrm>
            <a:off x="10158884" y="5886657"/>
            <a:ext cx="600994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52%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3" name="Shape 505">
            <a:extLst>
              <a:ext uri="{FF2B5EF4-FFF2-40B4-BE49-F238E27FC236}">
                <a16:creationId xmlns:a16="http://schemas.microsoft.com/office/drawing/2014/main" id="{CB7A0B48-B1D3-CCFF-47A1-321694A096F9}"/>
              </a:ext>
            </a:extLst>
          </p:cNvPr>
          <p:cNvSpPr/>
          <p:nvPr/>
        </p:nvSpPr>
        <p:spPr>
          <a:xfrm>
            <a:off x="10802532" y="5886657"/>
            <a:ext cx="1155757" cy="240434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4" name="Shape 506">
            <a:extLst>
              <a:ext uri="{FF2B5EF4-FFF2-40B4-BE49-F238E27FC236}">
                <a16:creationId xmlns:a16="http://schemas.microsoft.com/office/drawing/2014/main" id="{B2E72466-2E48-CE1B-DEE7-9F6987605077}"/>
              </a:ext>
            </a:extLst>
          </p:cNvPr>
          <p:cNvSpPr/>
          <p:nvPr/>
        </p:nvSpPr>
        <p:spPr>
          <a:xfrm>
            <a:off x="10802532" y="5886657"/>
            <a:ext cx="346727" cy="240434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5" name="Shape 507">
            <a:extLst>
              <a:ext uri="{FF2B5EF4-FFF2-40B4-BE49-F238E27FC236}">
                <a16:creationId xmlns:a16="http://schemas.microsoft.com/office/drawing/2014/main" id="{52477987-2B52-4D52-5741-2925870B847D}"/>
              </a:ext>
            </a:extLst>
          </p:cNvPr>
          <p:cNvSpPr/>
          <p:nvPr/>
        </p:nvSpPr>
        <p:spPr>
          <a:xfrm>
            <a:off x="11149260" y="5886657"/>
            <a:ext cx="755667" cy="240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6" name="Text 508">
            <a:extLst>
              <a:ext uri="{FF2B5EF4-FFF2-40B4-BE49-F238E27FC236}">
                <a16:creationId xmlns:a16="http://schemas.microsoft.com/office/drawing/2014/main" id="{42A331F2-0902-87BB-0965-91534F210B8A}"/>
              </a:ext>
            </a:extLst>
          </p:cNvPr>
          <p:cNvSpPr/>
          <p:nvPr/>
        </p:nvSpPr>
        <p:spPr>
          <a:xfrm>
            <a:off x="10802532" y="5886657"/>
            <a:ext cx="346727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67" name="Text 509">
            <a:extLst>
              <a:ext uri="{FF2B5EF4-FFF2-40B4-BE49-F238E27FC236}">
                <a16:creationId xmlns:a16="http://schemas.microsoft.com/office/drawing/2014/main" id="{BC379042-25AC-A3F7-320C-D91F54D6228E}"/>
              </a:ext>
            </a:extLst>
          </p:cNvPr>
          <p:cNvSpPr/>
          <p:nvPr/>
        </p:nvSpPr>
        <p:spPr>
          <a:xfrm>
            <a:off x="11149260" y="5886657"/>
            <a:ext cx="809029" cy="240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70%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24B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1" name="Shape 513">
            <a:extLst>
              <a:ext uri="{FF2B5EF4-FFF2-40B4-BE49-F238E27FC236}">
                <a16:creationId xmlns:a16="http://schemas.microsoft.com/office/drawing/2014/main" id="{C5600664-DA02-B4B8-5E32-96324280FDEF}"/>
              </a:ext>
            </a:extLst>
          </p:cNvPr>
          <p:cNvSpPr/>
          <p:nvPr/>
        </p:nvSpPr>
        <p:spPr>
          <a:xfrm>
            <a:off x="4074161" y="6230054"/>
            <a:ext cx="92420" cy="950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2" name="Text 514">
            <a:extLst>
              <a:ext uri="{FF2B5EF4-FFF2-40B4-BE49-F238E27FC236}">
                <a16:creationId xmlns:a16="http://schemas.microsoft.com/office/drawing/2014/main" id="{66AC8AC8-4CE4-8C56-D5AD-753066B3E593}"/>
              </a:ext>
            </a:extLst>
          </p:cNvPr>
          <p:cNvSpPr/>
          <p:nvPr/>
        </p:nvSpPr>
        <p:spPr>
          <a:xfrm>
            <a:off x="4195018" y="6198373"/>
            <a:ext cx="1279660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4B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Agent Effort</a:t>
            </a:r>
          </a:p>
        </p:txBody>
      </p:sp>
      <p:sp>
        <p:nvSpPr>
          <p:cNvPr id="873" name="Shape 515">
            <a:extLst>
              <a:ext uri="{FF2B5EF4-FFF2-40B4-BE49-F238E27FC236}">
                <a16:creationId xmlns:a16="http://schemas.microsoft.com/office/drawing/2014/main" id="{1EC52287-76C3-68C9-9A36-9728E46307B0}"/>
              </a:ext>
            </a:extLst>
          </p:cNvPr>
          <p:cNvSpPr/>
          <p:nvPr/>
        </p:nvSpPr>
        <p:spPr>
          <a:xfrm>
            <a:off x="5460459" y="6230054"/>
            <a:ext cx="92420" cy="95041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4" name="Text 516">
            <a:extLst>
              <a:ext uri="{FF2B5EF4-FFF2-40B4-BE49-F238E27FC236}">
                <a16:creationId xmlns:a16="http://schemas.microsoft.com/office/drawing/2014/main" id="{BE28E9FE-78D3-052D-B0D8-5B897A6611FF}"/>
              </a:ext>
            </a:extLst>
          </p:cNvPr>
          <p:cNvSpPr/>
          <p:nvPr/>
        </p:nvSpPr>
        <p:spPr>
          <a:xfrm>
            <a:off x="5581317" y="6198373"/>
            <a:ext cx="1279660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Very Fast path to L5</a:t>
            </a:r>
          </a:p>
        </p:txBody>
      </p:sp>
      <p:sp>
        <p:nvSpPr>
          <p:cNvPr id="875" name="Shape 517">
            <a:extLst>
              <a:ext uri="{FF2B5EF4-FFF2-40B4-BE49-F238E27FC236}">
                <a16:creationId xmlns:a16="http://schemas.microsoft.com/office/drawing/2014/main" id="{C271DF71-A3BB-E8B3-FF3D-D675B6D8E21F}"/>
              </a:ext>
            </a:extLst>
          </p:cNvPr>
          <p:cNvSpPr/>
          <p:nvPr/>
        </p:nvSpPr>
        <p:spPr>
          <a:xfrm>
            <a:off x="6846758" y="6230054"/>
            <a:ext cx="92420" cy="95041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6" name="Text 518">
            <a:extLst>
              <a:ext uri="{FF2B5EF4-FFF2-40B4-BE49-F238E27FC236}">
                <a16:creationId xmlns:a16="http://schemas.microsoft.com/office/drawing/2014/main" id="{CA9E4E5B-B3B4-706E-F46F-61F74FAFDAA8}"/>
              </a:ext>
            </a:extLst>
          </p:cNvPr>
          <p:cNvSpPr/>
          <p:nvPr/>
        </p:nvSpPr>
        <p:spPr>
          <a:xfrm>
            <a:off x="6967615" y="6198373"/>
            <a:ext cx="1279660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Fast path to L5</a:t>
            </a:r>
          </a:p>
        </p:txBody>
      </p:sp>
      <p:sp>
        <p:nvSpPr>
          <p:cNvPr id="877" name="Shape 519">
            <a:extLst>
              <a:ext uri="{FF2B5EF4-FFF2-40B4-BE49-F238E27FC236}">
                <a16:creationId xmlns:a16="http://schemas.microsoft.com/office/drawing/2014/main" id="{BD2B2A18-4583-DD7B-EAEE-32467B887286}"/>
              </a:ext>
            </a:extLst>
          </p:cNvPr>
          <p:cNvSpPr/>
          <p:nvPr/>
        </p:nvSpPr>
        <p:spPr>
          <a:xfrm>
            <a:off x="8233056" y="6230054"/>
            <a:ext cx="92420" cy="95041"/>
          </a:xfrm>
          <a:prstGeom prst="rect">
            <a:avLst/>
          </a:prstGeom>
          <a:solidFill>
            <a:srgbClr val="FBBF24"/>
          </a:solidFill>
          <a:ln w="12700">
            <a:solidFill>
              <a:srgbClr val="FBBF24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78" name="Text 520">
            <a:extLst>
              <a:ext uri="{FF2B5EF4-FFF2-40B4-BE49-F238E27FC236}">
                <a16:creationId xmlns:a16="http://schemas.microsoft.com/office/drawing/2014/main" id="{6892526F-273B-4463-5556-483D2CEAF6B5}"/>
              </a:ext>
            </a:extLst>
          </p:cNvPr>
          <p:cNvSpPr/>
          <p:nvPr/>
        </p:nvSpPr>
        <p:spPr>
          <a:xfrm>
            <a:off x="8353914" y="6198373"/>
            <a:ext cx="1279660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Moderate path to L4-5</a:t>
            </a:r>
          </a:p>
        </p:txBody>
      </p:sp>
      <p:sp>
        <p:nvSpPr>
          <p:cNvPr id="879" name="Shape 521">
            <a:extLst>
              <a:ext uri="{FF2B5EF4-FFF2-40B4-BE49-F238E27FC236}">
                <a16:creationId xmlns:a16="http://schemas.microsoft.com/office/drawing/2014/main" id="{7639218C-889E-E7FA-9485-FAB56ABB0C3D}"/>
              </a:ext>
            </a:extLst>
          </p:cNvPr>
          <p:cNvSpPr/>
          <p:nvPr/>
        </p:nvSpPr>
        <p:spPr>
          <a:xfrm>
            <a:off x="9619355" y="6230054"/>
            <a:ext cx="92420" cy="95041"/>
          </a:xfrm>
          <a:prstGeom prst="rect">
            <a:avLst/>
          </a:prstGeom>
          <a:solidFill>
            <a:srgbClr val="F87171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80" name="Text 522">
            <a:extLst>
              <a:ext uri="{FF2B5EF4-FFF2-40B4-BE49-F238E27FC236}">
                <a16:creationId xmlns:a16="http://schemas.microsoft.com/office/drawing/2014/main" id="{CFF0F178-B806-9F5A-76DE-7B368E03571F}"/>
              </a:ext>
            </a:extLst>
          </p:cNvPr>
          <p:cNvSpPr/>
          <p:nvPr/>
        </p:nvSpPr>
        <p:spPr>
          <a:xfrm>
            <a:off x="9740212" y="6198373"/>
            <a:ext cx="2120317" cy="158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3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Slow path — complexity limits autonomy</a:t>
            </a:r>
          </a:p>
        </p:txBody>
      </p:sp>
    </p:spTree>
    <p:extLst>
      <p:ext uri="{BB962C8B-B14F-4D97-AF65-F5344CB8AC3E}">
        <p14:creationId xmlns:p14="http://schemas.microsoft.com/office/powerpoint/2010/main" val="3388831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1A08A-56EF-B6BA-E07C-165A82A7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Rectangle: Rounded Corners 286">
            <a:extLst>
              <a:ext uri="{FF2B5EF4-FFF2-40B4-BE49-F238E27FC236}">
                <a16:creationId xmlns:a16="http://schemas.microsoft.com/office/drawing/2014/main" id="{BD7012C5-2531-9507-E824-867E72F460A6}"/>
              </a:ext>
            </a:extLst>
          </p:cNvPr>
          <p:cNvSpPr/>
          <p:nvPr/>
        </p:nvSpPr>
        <p:spPr>
          <a:xfrm>
            <a:off x="282743" y="5905250"/>
            <a:ext cx="11645731" cy="359126"/>
          </a:xfrm>
          <a:prstGeom prst="roundRect">
            <a:avLst/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88" name="Content Placeholder 2">
            <a:hlinkClick r:id="" action="ppaction://noaction"/>
            <a:extLst>
              <a:ext uri="{FF2B5EF4-FFF2-40B4-BE49-F238E27FC236}">
                <a16:creationId xmlns:a16="http://schemas.microsoft.com/office/drawing/2014/main" id="{4DB884BF-7255-5E2D-F9AA-A4249A672D25}"/>
              </a:ext>
            </a:extLst>
          </p:cNvPr>
          <p:cNvSpPr txBox="1">
            <a:spLocks/>
          </p:cNvSpPr>
          <p:nvPr/>
        </p:nvSpPr>
        <p:spPr>
          <a:xfrm>
            <a:off x="7816719" y="822916"/>
            <a:ext cx="4124124" cy="4929578"/>
          </a:xfrm>
          <a:prstGeom prst="roundRect">
            <a:avLst>
              <a:gd name="adj" fmla="val 2652"/>
            </a:avLst>
          </a:prstGeom>
          <a:gradFill flip="none" rotWithShape="1">
            <a:gsLst>
              <a:gs pos="14000">
                <a:srgbClr val="A100FF"/>
              </a:gs>
              <a:gs pos="100000">
                <a:srgbClr val="E1805C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89" name="Rectangle: Rounded Corners 288">
            <a:extLst>
              <a:ext uri="{FF2B5EF4-FFF2-40B4-BE49-F238E27FC236}">
                <a16:creationId xmlns:a16="http://schemas.microsoft.com/office/drawing/2014/main" id="{C09BBC1E-DD1F-9609-CF89-9BE1704E5C10}"/>
              </a:ext>
            </a:extLst>
          </p:cNvPr>
          <p:cNvSpPr/>
          <p:nvPr/>
        </p:nvSpPr>
        <p:spPr>
          <a:xfrm>
            <a:off x="7888400" y="2683010"/>
            <a:ext cx="3957684" cy="673796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0" name="Rectangle: Rounded Corners 289">
            <a:extLst>
              <a:ext uri="{FF2B5EF4-FFF2-40B4-BE49-F238E27FC236}">
                <a16:creationId xmlns:a16="http://schemas.microsoft.com/office/drawing/2014/main" id="{158C32EB-1178-3ECC-B974-E00E6FDA10EF}"/>
              </a:ext>
            </a:extLst>
          </p:cNvPr>
          <p:cNvSpPr/>
          <p:nvPr/>
        </p:nvSpPr>
        <p:spPr>
          <a:xfrm>
            <a:off x="7888400" y="4186323"/>
            <a:ext cx="3957684" cy="673796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1" name="Rectangle: Rounded Corners 290">
            <a:extLst>
              <a:ext uri="{FF2B5EF4-FFF2-40B4-BE49-F238E27FC236}">
                <a16:creationId xmlns:a16="http://schemas.microsoft.com/office/drawing/2014/main" id="{6D0E3830-6CF0-EABB-5A90-FC92305751DA}"/>
              </a:ext>
            </a:extLst>
          </p:cNvPr>
          <p:cNvSpPr/>
          <p:nvPr/>
        </p:nvSpPr>
        <p:spPr>
          <a:xfrm>
            <a:off x="7888400" y="4937979"/>
            <a:ext cx="3957684" cy="673796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2" name="Rectangle: Rounded Corners 291">
            <a:extLst>
              <a:ext uri="{FF2B5EF4-FFF2-40B4-BE49-F238E27FC236}">
                <a16:creationId xmlns:a16="http://schemas.microsoft.com/office/drawing/2014/main" id="{875E3968-F07B-950D-1959-7C05EEB0AB0B}"/>
              </a:ext>
            </a:extLst>
          </p:cNvPr>
          <p:cNvSpPr/>
          <p:nvPr/>
        </p:nvSpPr>
        <p:spPr>
          <a:xfrm>
            <a:off x="7888400" y="3434667"/>
            <a:ext cx="3957684" cy="673796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B39E2843-A6D2-D6D2-D93C-1BDDDDBBD0EC}"/>
              </a:ext>
            </a:extLst>
          </p:cNvPr>
          <p:cNvSpPr/>
          <p:nvPr/>
        </p:nvSpPr>
        <p:spPr>
          <a:xfrm>
            <a:off x="7888400" y="1179694"/>
            <a:ext cx="3957684" cy="673799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4" name="Rectangle: Rounded Corners 293">
            <a:extLst>
              <a:ext uri="{FF2B5EF4-FFF2-40B4-BE49-F238E27FC236}">
                <a16:creationId xmlns:a16="http://schemas.microsoft.com/office/drawing/2014/main" id="{D851F92A-3438-7944-21A9-635653225AA6}"/>
              </a:ext>
            </a:extLst>
          </p:cNvPr>
          <p:cNvSpPr/>
          <p:nvPr/>
        </p:nvSpPr>
        <p:spPr>
          <a:xfrm>
            <a:off x="7888400" y="1931352"/>
            <a:ext cx="3957684" cy="673799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6" name="Rectangle: Rounded Corners 295">
            <a:extLst>
              <a:ext uri="{FF2B5EF4-FFF2-40B4-BE49-F238E27FC236}">
                <a16:creationId xmlns:a16="http://schemas.microsoft.com/office/drawing/2014/main" id="{1F4152E0-6555-574D-E0FE-7E3411723881}"/>
              </a:ext>
            </a:extLst>
          </p:cNvPr>
          <p:cNvSpPr/>
          <p:nvPr/>
        </p:nvSpPr>
        <p:spPr>
          <a:xfrm>
            <a:off x="263527" y="5913088"/>
            <a:ext cx="3214394" cy="339670"/>
          </a:xfrm>
          <a:prstGeom prst="roundRect">
            <a:avLst>
              <a:gd name="adj" fmla="val 16222"/>
            </a:avLst>
          </a:prstGeom>
          <a:solidFill>
            <a:srgbClr val="7500C0"/>
          </a:solidFill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396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Ecosystem Partners by Platform / Industry</a:t>
            </a:r>
          </a:p>
        </p:txBody>
      </p:sp>
      <p:sp>
        <p:nvSpPr>
          <p:cNvPr id="297" name="Graphic 185">
            <a:extLst>
              <a:ext uri="{FF2B5EF4-FFF2-40B4-BE49-F238E27FC236}">
                <a16:creationId xmlns:a16="http://schemas.microsoft.com/office/drawing/2014/main" id="{597694CB-7036-6B77-5060-239A945C919E}"/>
              </a:ext>
            </a:extLst>
          </p:cNvPr>
          <p:cNvSpPr/>
          <p:nvPr/>
        </p:nvSpPr>
        <p:spPr>
          <a:xfrm>
            <a:off x="7989892" y="5149006"/>
            <a:ext cx="280414" cy="257959"/>
          </a:xfrm>
          <a:custGeom>
            <a:avLst/>
            <a:gdLst>
              <a:gd name="connsiteX0" fmla="*/ 219209 w 351258"/>
              <a:gd name="connsiteY0" fmla="*/ 73819 h 352710"/>
              <a:gd name="connsiteX1" fmla="*/ 194832 w 351258"/>
              <a:gd name="connsiteY1" fmla="*/ 73819 h 352710"/>
              <a:gd name="connsiteX2" fmla="*/ 181457 w 351258"/>
              <a:gd name="connsiteY2" fmla="*/ 48292 h 352710"/>
              <a:gd name="connsiteX3" fmla="*/ 175386 w 351258"/>
              <a:gd name="connsiteY3" fmla="*/ 44672 h 352710"/>
              <a:gd name="connsiteX4" fmla="*/ 169316 w 351258"/>
              <a:gd name="connsiteY4" fmla="*/ 48292 h 352710"/>
              <a:gd name="connsiteX5" fmla="*/ 155941 w 351258"/>
              <a:gd name="connsiteY5" fmla="*/ 73819 h 352710"/>
              <a:gd name="connsiteX6" fmla="*/ 131564 w 351258"/>
              <a:gd name="connsiteY6" fmla="*/ 73819 h 352710"/>
              <a:gd name="connsiteX7" fmla="*/ 124260 w 351258"/>
              <a:gd name="connsiteY7" fmla="*/ 78677 h 352710"/>
              <a:gd name="connsiteX8" fmla="*/ 127959 w 351258"/>
              <a:gd name="connsiteY8" fmla="*/ 87154 h 352710"/>
              <a:gd name="connsiteX9" fmla="*/ 148637 w 351258"/>
              <a:gd name="connsiteY9" fmla="*/ 101727 h 352710"/>
              <a:gd name="connsiteX10" fmla="*/ 138867 w 351258"/>
              <a:gd name="connsiteY10" fmla="*/ 129731 h 352710"/>
              <a:gd name="connsiteX11" fmla="*/ 142567 w 351258"/>
              <a:gd name="connsiteY11" fmla="*/ 138208 h 352710"/>
              <a:gd name="connsiteX12" fmla="*/ 151104 w 351258"/>
              <a:gd name="connsiteY12" fmla="*/ 138208 h 352710"/>
              <a:gd name="connsiteX13" fmla="*/ 175481 w 351258"/>
              <a:gd name="connsiteY13" fmla="*/ 119920 h 352710"/>
              <a:gd name="connsiteX14" fmla="*/ 199859 w 351258"/>
              <a:gd name="connsiteY14" fmla="*/ 138208 h 352710"/>
              <a:gd name="connsiteX15" fmla="*/ 204697 w 351258"/>
              <a:gd name="connsiteY15" fmla="*/ 139446 h 352710"/>
              <a:gd name="connsiteX16" fmla="*/ 208396 w 351258"/>
              <a:gd name="connsiteY16" fmla="*/ 138208 h 352710"/>
              <a:gd name="connsiteX17" fmla="*/ 212095 w 351258"/>
              <a:gd name="connsiteY17" fmla="*/ 129731 h 352710"/>
              <a:gd name="connsiteX18" fmla="*/ 203558 w 351258"/>
              <a:gd name="connsiteY18" fmla="*/ 101727 h 352710"/>
              <a:gd name="connsiteX19" fmla="*/ 224237 w 351258"/>
              <a:gd name="connsiteY19" fmla="*/ 87154 h 352710"/>
              <a:gd name="connsiteX20" fmla="*/ 226703 w 351258"/>
              <a:gd name="connsiteY20" fmla="*/ 78677 h 352710"/>
              <a:gd name="connsiteX21" fmla="*/ 219399 w 351258"/>
              <a:gd name="connsiteY21" fmla="*/ 73819 h 352710"/>
              <a:gd name="connsiteX22" fmla="*/ 188761 w 351258"/>
              <a:gd name="connsiteY22" fmla="*/ 100584 h 352710"/>
              <a:gd name="connsiteX23" fmla="*/ 192460 w 351258"/>
              <a:gd name="connsiteY23" fmla="*/ 114014 h 352710"/>
              <a:gd name="connsiteX24" fmla="*/ 180224 w 351258"/>
              <a:gd name="connsiteY24" fmla="*/ 104299 h 352710"/>
              <a:gd name="connsiteX25" fmla="*/ 175386 w 351258"/>
              <a:gd name="connsiteY25" fmla="*/ 103061 h 352710"/>
              <a:gd name="connsiteX26" fmla="*/ 170549 w 351258"/>
              <a:gd name="connsiteY26" fmla="*/ 104299 h 352710"/>
              <a:gd name="connsiteX27" fmla="*/ 160779 w 351258"/>
              <a:gd name="connsiteY27" fmla="*/ 111633 h 352710"/>
              <a:gd name="connsiteX28" fmla="*/ 164478 w 351258"/>
              <a:gd name="connsiteY28" fmla="*/ 101918 h 352710"/>
              <a:gd name="connsiteX29" fmla="*/ 162012 w 351258"/>
              <a:gd name="connsiteY29" fmla="*/ 93440 h 352710"/>
              <a:gd name="connsiteX30" fmla="*/ 154708 w 351258"/>
              <a:gd name="connsiteY30" fmla="*/ 88583 h 352710"/>
              <a:gd name="connsiteX31" fmla="*/ 160779 w 351258"/>
              <a:gd name="connsiteY31" fmla="*/ 88583 h 352710"/>
              <a:gd name="connsiteX32" fmla="*/ 166850 w 351258"/>
              <a:gd name="connsiteY32" fmla="*/ 84963 h 352710"/>
              <a:gd name="connsiteX33" fmla="*/ 175386 w 351258"/>
              <a:gd name="connsiteY33" fmla="*/ 67913 h 352710"/>
              <a:gd name="connsiteX34" fmla="*/ 183923 w 351258"/>
              <a:gd name="connsiteY34" fmla="*/ 84963 h 352710"/>
              <a:gd name="connsiteX35" fmla="*/ 189994 w 351258"/>
              <a:gd name="connsiteY35" fmla="*/ 88583 h 352710"/>
              <a:gd name="connsiteX36" fmla="*/ 197298 w 351258"/>
              <a:gd name="connsiteY36" fmla="*/ 88583 h 352710"/>
              <a:gd name="connsiteX37" fmla="*/ 191227 w 351258"/>
              <a:gd name="connsiteY37" fmla="*/ 93440 h 352710"/>
              <a:gd name="connsiteX38" fmla="*/ 188761 w 351258"/>
              <a:gd name="connsiteY38" fmla="*/ 100775 h 352710"/>
              <a:gd name="connsiteX39" fmla="*/ 350678 w 351258"/>
              <a:gd name="connsiteY39" fmla="*/ 40767 h 352710"/>
              <a:gd name="connsiteX40" fmla="*/ 350678 w 351258"/>
              <a:gd name="connsiteY40" fmla="*/ 37052 h 352710"/>
              <a:gd name="connsiteX41" fmla="*/ 343374 w 351258"/>
              <a:gd name="connsiteY41" fmla="*/ 29718 h 352710"/>
              <a:gd name="connsiteX42" fmla="*/ 313685 w 351258"/>
              <a:gd name="connsiteY42" fmla="*/ 29718 h 352710"/>
              <a:gd name="connsiteX43" fmla="*/ 314064 w 351258"/>
              <a:gd name="connsiteY43" fmla="*/ 7334 h 352710"/>
              <a:gd name="connsiteX44" fmla="*/ 306760 w 351258"/>
              <a:gd name="connsiteY44" fmla="*/ 0 h 352710"/>
              <a:gd name="connsiteX45" fmla="*/ 44202 w 351258"/>
              <a:gd name="connsiteY45" fmla="*/ 0 h 352710"/>
              <a:gd name="connsiteX46" fmla="*/ 36899 w 351258"/>
              <a:gd name="connsiteY46" fmla="*/ 7334 h 352710"/>
              <a:gd name="connsiteX47" fmla="*/ 37373 w 351258"/>
              <a:gd name="connsiteY47" fmla="*/ 29718 h 352710"/>
              <a:gd name="connsiteX48" fmla="*/ 7304 w 351258"/>
              <a:gd name="connsiteY48" fmla="*/ 29718 h 352710"/>
              <a:gd name="connsiteX49" fmla="*/ 0 w 351258"/>
              <a:gd name="connsiteY49" fmla="*/ 37052 h 352710"/>
              <a:gd name="connsiteX50" fmla="*/ 0 w 351258"/>
              <a:gd name="connsiteY50" fmla="*/ 40767 h 352710"/>
              <a:gd name="connsiteX51" fmla="*/ 28077 w 351258"/>
              <a:gd name="connsiteY51" fmla="*/ 143542 h 352710"/>
              <a:gd name="connsiteX52" fmla="*/ 71520 w 351258"/>
              <a:gd name="connsiteY52" fmla="*/ 161735 h 352710"/>
              <a:gd name="connsiteX53" fmla="*/ 120940 w 351258"/>
              <a:gd name="connsiteY53" fmla="*/ 204502 h 352710"/>
              <a:gd name="connsiteX54" fmla="*/ 153760 w 351258"/>
              <a:gd name="connsiteY54" fmla="*/ 249841 h 352710"/>
              <a:gd name="connsiteX55" fmla="*/ 95424 w 351258"/>
              <a:gd name="connsiteY55" fmla="*/ 308610 h 352710"/>
              <a:gd name="connsiteX56" fmla="*/ 88120 w 351258"/>
              <a:gd name="connsiteY56" fmla="*/ 315944 h 352710"/>
              <a:gd name="connsiteX57" fmla="*/ 88120 w 351258"/>
              <a:gd name="connsiteY57" fmla="*/ 345377 h 352710"/>
              <a:gd name="connsiteX58" fmla="*/ 95424 w 351258"/>
              <a:gd name="connsiteY58" fmla="*/ 352711 h 352710"/>
              <a:gd name="connsiteX59" fmla="*/ 255918 w 351258"/>
              <a:gd name="connsiteY59" fmla="*/ 352711 h 352710"/>
              <a:gd name="connsiteX60" fmla="*/ 263222 w 351258"/>
              <a:gd name="connsiteY60" fmla="*/ 345377 h 352710"/>
              <a:gd name="connsiteX61" fmla="*/ 263222 w 351258"/>
              <a:gd name="connsiteY61" fmla="*/ 315944 h 352710"/>
              <a:gd name="connsiteX62" fmla="*/ 255918 w 351258"/>
              <a:gd name="connsiteY62" fmla="*/ 308610 h 352710"/>
              <a:gd name="connsiteX63" fmla="*/ 197582 w 351258"/>
              <a:gd name="connsiteY63" fmla="*/ 249841 h 352710"/>
              <a:gd name="connsiteX64" fmla="*/ 230402 w 351258"/>
              <a:gd name="connsiteY64" fmla="*/ 204502 h 352710"/>
              <a:gd name="connsiteX65" fmla="*/ 280011 w 351258"/>
              <a:gd name="connsiteY65" fmla="*/ 161735 h 352710"/>
              <a:gd name="connsiteX66" fmla="*/ 324024 w 351258"/>
              <a:gd name="connsiteY66" fmla="*/ 143542 h 352710"/>
              <a:gd name="connsiteX67" fmla="*/ 350868 w 351258"/>
              <a:gd name="connsiteY67" fmla="*/ 40767 h 352710"/>
              <a:gd name="connsiteX68" fmla="*/ 37752 w 351258"/>
              <a:gd name="connsiteY68" fmla="*/ 132493 h 352710"/>
              <a:gd name="connsiteX69" fmla="*/ 14513 w 351258"/>
              <a:gd name="connsiteY69" fmla="*/ 44387 h 352710"/>
              <a:gd name="connsiteX70" fmla="*/ 38037 w 351258"/>
              <a:gd name="connsiteY70" fmla="*/ 44387 h 352710"/>
              <a:gd name="connsiteX71" fmla="*/ 61656 w 351258"/>
              <a:gd name="connsiteY71" fmla="*/ 145542 h 352710"/>
              <a:gd name="connsiteX72" fmla="*/ 37752 w 351258"/>
              <a:gd name="connsiteY72" fmla="*/ 132493 h 352710"/>
              <a:gd name="connsiteX73" fmla="*/ 222909 w 351258"/>
              <a:gd name="connsiteY73" fmla="*/ 190976 h 352710"/>
              <a:gd name="connsiteX74" fmla="*/ 182785 w 351258"/>
              <a:gd name="connsiteY74" fmla="*/ 249746 h 352710"/>
              <a:gd name="connsiteX75" fmla="*/ 248425 w 351258"/>
              <a:gd name="connsiteY75" fmla="*/ 323183 h 352710"/>
              <a:gd name="connsiteX76" fmla="*/ 248425 w 351258"/>
              <a:gd name="connsiteY76" fmla="*/ 337852 h 352710"/>
              <a:gd name="connsiteX77" fmla="*/ 102538 w 351258"/>
              <a:gd name="connsiteY77" fmla="*/ 337852 h 352710"/>
              <a:gd name="connsiteX78" fmla="*/ 102538 w 351258"/>
              <a:gd name="connsiteY78" fmla="*/ 323183 h 352710"/>
              <a:gd name="connsiteX79" fmla="*/ 168177 w 351258"/>
              <a:gd name="connsiteY79" fmla="*/ 249746 h 352710"/>
              <a:gd name="connsiteX80" fmla="*/ 128054 w 351258"/>
              <a:gd name="connsiteY80" fmla="*/ 192215 h 352710"/>
              <a:gd name="connsiteX81" fmla="*/ 52644 w 351258"/>
              <a:gd name="connsiteY81" fmla="*/ 14669 h 352710"/>
              <a:gd name="connsiteX82" fmla="*/ 299456 w 351258"/>
              <a:gd name="connsiteY82" fmla="*/ 14669 h 352710"/>
              <a:gd name="connsiteX83" fmla="*/ 222909 w 351258"/>
              <a:gd name="connsiteY83" fmla="*/ 190976 h 352710"/>
              <a:gd name="connsiteX84" fmla="*/ 289497 w 351258"/>
              <a:gd name="connsiteY84" fmla="*/ 145447 h 352710"/>
              <a:gd name="connsiteX85" fmla="*/ 312926 w 351258"/>
              <a:gd name="connsiteY85" fmla="*/ 44387 h 352710"/>
              <a:gd name="connsiteX86" fmla="*/ 336070 w 351258"/>
              <a:gd name="connsiteY86" fmla="*/ 44387 h 352710"/>
              <a:gd name="connsiteX87" fmla="*/ 312831 w 351258"/>
              <a:gd name="connsiteY87" fmla="*/ 132493 h 352710"/>
              <a:gd name="connsiteX88" fmla="*/ 289497 w 351258"/>
              <a:gd name="connsiteY88" fmla="*/ 145447 h 35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51258" h="352710">
                <a:moveTo>
                  <a:pt x="219209" y="73819"/>
                </a:moveTo>
                <a:lnTo>
                  <a:pt x="194832" y="73819"/>
                </a:lnTo>
                <a:lnTo>
                  <a:pt x="181457" y="48292"/>
                </a:lnTo>
                <a:cubicBezTo>
                  <a:pt x="180224" y="45815"/>
                  <a:pt x="177758" y="44672"/>
                  <a:pt x="175386" y="44672"/>
                </a:cubicBezTo>
                <a:cubicBezTo>
                  <a:pt x="173015" y="44672"/>
                  <a:pt x="170549" y="45910"/>
                  <a:pt x="169316" y="48292"/>
                </a:cubicBezTo>
                <a:lnTo>
                  <a:pt x="155941" y="73819"/>
                </a:lnTo>
                <a:lnTo>
                  <a:pt x="131564" y="73819"/>
                </a:lnTo>
                <a:cubicBezTo>
                  <a:pt x="127864" y="73819"/>
                  <a:pt x="125493" y="76295"/>
                  <a:pt x="124260" y="78677"/>
                </a:cubicBezTo>
                <a:cubicBezTo>
                  <a:pt x="124260" y="82296"/>
                  <a:pt x="124260" y="84773"/>
                  <a:pt x="127959" y="87154"/>
                </a:cubicBezTo>
                <a:lnTo>
                  <a:pt x="148637" y="101727"/>
                </a:lnTo>
                <a:lnTo>
                  <a:pt x="138867" y="129731"/>
                </a:lnTo>
                <a:cubicBezTo>
                  <a:pt x="138867" y="133350"/>
                  <a:pt x="138867" y="135827"/>
                  <a:pt x="142567" y="138208"/>
                </a:cubicBezTo>
                <a:cubicBezTo>
                  <a:pt x="145033" y="139446"/>
                  <a:pt x="148637" y="139446"/>
                  <a:pt x="151104" y="138208"/>
                </a:cubicBezTo>
                <a:lnTo>
                  <a:pt x="175481" y="119920"/>
                </a:lnTo>
                <a:lnTo>
                  <a:pt x="199859" y="138208"/>
                </a:lnTo>
                <a:cubicBezTo>
                  <a:pt x="202325" y="139446"/>
                  <a:pt x="203558" y="139446"/>
                  <a:pt x="204697" y="139446"/>
                </a:cubicBezTo>
                <a:cubicBezTo>
                  <a:pt x="205835" y="139446"/>
                  <a:pt x="207163" y="139446"/>
                  <a:pt x="208396" y="138208"/>
                </a:cubicBezTo>
                <a:cubicBezTo>
                  <a:pt x="212095" y="136970"/>
                  <a:pt x="213233" y="133350"/>
                  <a:pt x="212095" y="129731"/>
                </a:cubicBezTo>
                <a:lnTo>
                  <a:pt x="203558" y="101727"/>
                </a:lnTo>
                <a:lnTo>
                  <a:pt x="224237" y="87154"/>
                </a:lnTo>
                <a:cubicBezTo>
                  <a:pt x="226703" y="84677"/>
                  <a:pt x="227936" y="82296"/>
                  <a:pt x="226703" y="78677"/>
                </a:cubicBezTo>
                <a:cubicBezTo>
                  <a:pt x="225470" y="76200"/>
                  <a:pt x="223004" y="73819"/>
                  <a:pt x="219399" y="73819"/>
                </a:cubicBezTo>
                <a:close/>
                <a:moveTo>
                  <a:pt x="188761" y="100584"/>
                </a:moveTo>
                <a:lnTo>
                  <a:pt x="192460" y="114014"/>
                </a:lnTo>
                <a:lnTo>
                  <a:pt x="180224" y="104299"/>
                </a:lnTo>
                <a:cubicBezTo>
                  <a:pt x="178991" y="103061"/>
                  <a:pt x="176525" y="103061"/>
                  <a:pt x="175386" y="103061"/>
                </a:cubicBezTo>
                <a:cubicBezTo>
                  <a:pt x="174248" y="103061"/>
                  <a:pt x="172920" y="103061"/>
                  <a:pt x="170549" y="104299"/>
                </a:cubicBezTo>
                <a:lnTo>
                  <a:pt x="160779" y="111633"/>
                </a:lnTo>
                <a:lnTo>
                  <a:pt x="164478" y="101918"/>
                </a:lnTo>
                <a:cubicBezTo>
                  <a:pt x="165711" y="98298"/>
                  <a:pt x="164478" y="94583"/>
                  <a:pt x="162012" y="93440"/>
                </a:cubicBezTo>
                <a:lnTo>
                  <a:pt x="154708" y="88583"/>
                </a:lnTo>
                <a:lnTo>
                  <a:pt x="160779" y="88583"/>
                </a:lnTo>
                <a:cubicBezTo>
                  <a:pt x="163245" y="88583"/>
                  <a:pt x="165616" y="87344"/>
                  <a:pt x="166850" y="84963"/>
                </a:cubicBezTo>
                <a:lnTo>
                  <a:pt x="175386" y="67913"/>
                </a:lnTo>
                <a:lnTo>
                  <a:pt x="183923" y="84963"/>
                </a:lnTo>
                <a:cubicBezTo>
                  <a:pt x="185156" y="87440"/>
                  <a:pt x="187623" y="88583"/>
                  <a:pt x="189994" y="88583"/>
                </a:cubicBezTo>
                <a:lnTo>
                  <a:pt x="197298" y="88583"/>
                </a:lnTo>
                <a:lnTo>
                  <a:pt x="191227" y="93440"/>
                </a:lnTo>
                <a:cubicBezTo>
                  <a:pt x="188761" y="95917"/>
                  <a:pt x="187528" y="98298"/>
                  <a:pt x="188761" y="100775"/>
                </a:cubicBezTo>
                <a:close/>
                <a:moveTo>
                  <a:pt x="350678" y="40767"/>
                </a:moveTo>
                <a:lnTo>
                  <a:pt x="350678" y="37052"/>
                </a:lnTo>
                <a:cubicBezTo>
                  <a:pt x="350678" y="33338"/>
                  <a:pt x="348212" y="29718"/>
                  <a:pt x="343374" y="29718"/>
                </a:cubicBezTo>
                <a:lnTo>
                  <a:pt x="313685" y="29718"/>
                </a:lnTo>
                <a:cubicBezTo>
                  <a:pt x="313969" y="22574"/>
                  <a:pt x="314064" y="15145"/>
                  <a:pt x="314064" y="7334"/>
                </a:cubicBezTo>
                <a:cubicBezTo>
                  <a:pt x="314064" y="3620"/>
                  <a:pt x="311598" y="0"/>
                  <a:pt x="306760" y="0"/>
                </a:cubicBezTo>
                <a:lnTo>
                  <a:pt x="44202" y="0"/>
                </a:lnTo>
                <a:cubicBezTo>
                  <a:pt x="40598" y="0"/>
                  <a:pt x="36899" y="3715"/>
                  <a:pt x="36899" y="7334"/>
                </a:cubicBezTo>
                <a:cubicBezTo>
                  <a:pt x="36899" y="15145"/>
                  <a:pt x="37088" y="22574"/>
                  <a:pt x="37373" y="29718"/>
                </a:cubicBezTo>
                <a:lnTo>
                  <a:pt x="7304" y="29718"/>
                </a:lnTo>
                <a:cubicBezTo>
                  <a:pt x="3604" y="29718"/>
                  <a:pt x="0" y="33433"/>
                  <a:pt x="0" y="37052"/>
                </a:cubicBezTo>
                <a:lnTo>
                  <a:pt x="0" y="40767"/>
                </a:lnTo>
                <a:cubicBezTo>
                  <a:pt x="0" y="61531"/>
                  <a:pt x="0" y="114205"/>
                  <a:pt x="28077" y="143542"/>
                </a:cubicBezTo>
                <a:cubicBezTo>
                  <a:pt x="39365" y="154877"/>
                  <a:pt x="53878" y="160877"/>
                  <a:pt x="71520" y="161735"/>
                </a:cubicBezTo>
                <a:cubicBezTo>
                  <a:pt x="86982" y="183737"/>
                  <a:pt x="105289" y="194786"/>
                  <a:pt x="120940" y="204502"/>
                </a:cubicBezTo>
                <a:cubicBezTo>
                  <a:pt x="140385" y="216789"/>
                  <a:pt x="153760" y="224123"/>
                  <a:pt x="153760" y="249841"/>
                </a:cubicBezTo>
                <a:cubicBezTo>
                  <a:pt x="152526" y="298799"/>
                  <a:pt x="130710" y="308610"/>
                  <a:pt x="95424" y="308610"/>
                </a:cubicBezTo>
                <a:cubicBezTo>
                  <a:pt x="91819" y="308610"/>
                  <a:pt x="88120" y="312325"/>
                  <a:pt x="88120" y="315944"/>
                </a:cubicBezTo>
                <a:lnTo>
                  <a:pt x="88120" y="345377"/>
                </a:lnTo>
                <a:cubicBezTo>
                  <a:pt x="88120" y="349091"/>
                  <a:pt x="91725" y="352711"/>
                  <a:pt x="95424" y="352711"/>
                </a:cubicBezTo>
                <a:lnTo>
                  <a:pt x="255918" y="352711"/>
                </a:lnTo>
                <a:cubicBezTo>
                  <a:pt x="260756" y="352711"/>
                  <a:pt x="263222" y="348996"/>
                  <a:pt x="263222" y="345377"/>
                </a:cubicBezTo>
                <a:lnTo>
                  <a:pt x="263222" y="315944"/>
                </a:lnTo>
                <a:cubicBezTo>
                  <a:pt x="263222" y="312230"/>
                  <a:pt x="260756" y="308610"/>
                  <a:pt x="255918" y="308610"/>
                </a:cubicBezTo>
                <a:cubicBezTo>
                  <a:pt x="214561" y="308610"/>
                  <a:pt x="197582" y="291465"/>
                  <a:pt x="197582" y="249841"/>
                </a:cubicBezTo>
                <a:cubicBezTo>
                  <a:pt x="197582" y="224123"/>
                  <a:pt x="210957" y="215551"/>
                  <a:pt x="230402" y="204502"/>
                </a:cubicBezTo>
                <a:cubicBezTo>
                  <a:pt x="246433" y="194786"/>
                  <a:pt x="264645" y="183642"/>
                  <a:pt x="280011" y="161735"/>
                </a:cubicBezTo>
                <a:cubicBezTo>
                  <a:pt x="297844" y="160973"/>
                  <a:pt x="312546" y="154972"/>
                  <a:pt x="324024" y="143542"/>
                </a:cubicBezTo>
                <a:cubicBezTo>
                  <a:pt x="352101" y="114205"/>
                  <a:pt x="352101" y="61531"/>
                  <a:pt x="350868" y="40767"/>
                </a:cubicBezTo>
                <a:close/>
                <a:moveTo>
                  <a:pt x="37752" y="132493"/>
                </a:moveTo>
                <a:cubicBezTo>
                  <a:pt x="15746" y="109252"/>
                  <a:pt x="14513" y="65246"/>
                  <a:pt x="14513" y="44387"/>
                </a:cubicBezTo>
                <a:lnTo>
                  <a:pt x="38037" y="44387"/>
                </a:lnTo>
                <a:cubicBezTo>
                  <a:pt x="41072" y="90964"/>
                  <a:pt x="49988" y="122777"/>
                  <a:pt x="61656" y="145542"/>
                </a:cubicBezTo>
                <a:cubicBezTo>
                  <a:pt x="52360" y="143446"/>
                  <a:pt x="44392" y="139160"/>
                  <a:pt x="37752" y="132493"/>
                </a:cubicBezTo>
                <a:close/>
                <a:moveTo>
                  <a:pt x="222909" y="190976"/>
                </a:moveTo>
                <a:cubicBezTo>
                  <a:pt x="202230" y="204406"/>
                  <a:pt x="182785" y="215456"/>
                  <a:pt x="182785" y="249746"/>
                </a:cubicBezTo>
                <a:cubicBezTo>
                  <a:pt x="182785" y="297466"/>
                  <a:pt x="203463" y="320802"/>
                  <a:pt x="248425" y="323183"/>
                </a:cubicBezTo>
                <a:lnTo>
                  <a:pt x="248425" y="337852"/>
                </a:lnTo>
                <a:lnTo>
                  <a:pt x="102538" y="337852"/>
                </a:lnTo>
                <a:lnTo>
                  <a:pt x="102538" y="323183"/>
                </a:lnTo>
                <a:cubicBezTo>
                  <a:pt x="147499" y="320707"/>
                  <a:pt x="166944" y="297466"/>
                  <a:pt x="168177" y="249746"/>
                </a:cubicBezTo>
                <a:cubicBezTo>
                  <a:pt x="168177" y="215456"/>
                  <a:pt x="148732" y="204406"/>
                  <a:pt x="128054" y="192215"/>
                </a:cubicBezTo>
                <a:cubicBezTo>
                  <a:pt x="95234" y="171355"/>
                  <a:pt x="53878" y="146875"/>
                  <a:pt x="52644" y="14669"/>
                </a:cubicBezTo>
                <a:lnTo>
                  <a:pt x="299456" y="14669"/>
                </a:lnTo>
                <a:cubicBezTo>
                  <a:pt x="298223" y="145637"/>
                  <a:pt x="256867" y="171355"/>
                  <a:pt x="222909" y="190976"/>
                </a:cubicBezTo>
                <a:close/>
                <a:moveTo>
                  <a:pt x="289497" y="145447"/>
                </a:moveTo>
                <a:cubicBezTo>
                  <a:pt x="301069" y="122682"/>
                  <a:pt x="309891" y="90869"/>
                  <a:pt x="312926" y="44387"/>
                </a:cubicBezTo>
                <a:lnTo>
                  <a:pt x="336070" y="44387"/>
                </a:lnTo>
                <a:cubicBezTo>
                  <a:pt x="337304" y="65151"/>
                  <a:pt x="336070" y="109252"/>
                  <a:pt x="312831" y="132493"/>
                </a:cubicBezTo>
                <a:cubicBezTo>
                  <a:pt x="306191" y="139160"/>
                  <a:pt x="298413" y="143351"/>
                  <a:pt x="289497" y="145447"/>
                </a:cubicBezTo>
                <a:close/>
              </a:path>
            </a:pathLst>
          </a:custGeom>
          <a:solidFill>
            <a:srgbClr val="7500C0"/>
          </a:solidFill>
          <a:ln w="9485" cap="flat">
            <a:noFill/>
            <a:prstDash val="solid"/>
            <a:miter/>
          </a:ln>
        </p:spPr>
        <p:txBody>
          <a:bodyPr rtlCol="0" anchor="ctr"/>
          <a:lstStyle>
            <a:defPPr>
              <a:defRPr kern="0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8" name="Graphic 333">
            <a:extLst>
              <a:ext uri="{FF2B5EF4-FFF2-40B4-BE49-F238E27FC236}">
                <a16:creationId xmlns:a16="http://schemas.microsoft.com/office/drawing/2014/main" id="{9A63874F-E3AA-2E07-B212-FC15C7F79518}"/>
              </a:ext>
            </a:extLst>
          </p:cNvPr>
          <p:cNvSpPr/>
          <p:nvPr/>
        </p:nvSpPr>
        <p:spPr>
          <a:xfrm>
            <a:off x="7951068" y="4376898"/>
            <a:ext cx="298191" cy="292646"/>
          </a:xfrm>
          <a:custGeom>
            <a:avLst/>
            <a:gdLst>
              <a:gd name="connsiteX0" fmla="*/ 347358 w 347358"/>
              <a:gd name="connsiteY0" fmla="*/ 178784 h 340899"/>
              <a:gd name="connsiteX1" fmla="*/ 347358 w 347358"/>
              <a:gd name="connsiteY1" fmla="*/ 235744 h 340899"/>
              <a:gd name="connsiteX2" fmla="*/ 340149 w 347358"/>
              <a:gd name="connsiteY2" fmla="*/ 242887 h 340899"/>
              <a:gd name="connsiteX3" fmla="*/ 332940 w 347358"/>
              <a:gd name="connsiteY3" fmla="*/ 235744 h 340899"/>
              <a:gd name="connsiteX4" fmla="*/ 332940 w 347358"/>
              <a:gd name="connsiteY4" fmla="*/ 194882 h 340899"/>
              <a:gd name="connsiteX5" fmla="*/ 236378 w 347358"/>
              <a:gd name="connsiteY5" fmla="*/ 283083 h 340899"/>
              <a:gd name="connsiteX6" fmla="*/ 226703 w 347358"/>
              <a:gd name="connsiteY6" fmla="*/ 283083 h 340899"/>
              <a:gd name="connsiteX7" fmla="*/ 159166 w 347358"/>
              <a:gd name="connsiteY7" fmla="*/ 229934 h 340899"/>
              <a:gd name="connsiteX8" fmla="*/ 33768 w 347358"/>
              <a:gd name="connsiteY8" fmla="*/ 339757 h 340899"/>
              <a:gd name="connsiteX9" fmla="*/ 28931 w 347358"/>
              <a:gd name="connsiteY9" fmla="*/ 340900 h 340899"/>
              <a:gd name="connsiteX10" fmla="*/ 22860 w 347358"/>
              <a:gd name="connsiteY10" fmla="*/ 338518 h 340899"/>
              <a:gd name="connsiteX11" fmla="*/ 24093 w 347358"/>
              <a:gd name="connsiteY11" fmla="*/ 329089 h 340899"/>
              <a:gd name="connsiteX12" fmla="*/ 154329 w 347358"/>
              <a:gd name="connsiteY12" fmla="*/ 215741 h 340899"/>
              <a:gd name="connsiteX13" fmla="*/ 164004 w 347358"/>
              <a:gd name="connsiteY13" fmla="*/ 215741 h 340899"/>
              <a:gd name="connsiteX14" fmla="*/ 231541 w 347358"/>
              <a:gd name="connsiteY14" fmla="*/ 268891 h 340899"/>
              <a:gd name="connsiteX15" fmla="*/ 321463 w 347358"/>
              <a:gd name="connsiteY15" fmla="*/ 185928 h 340899"/>
              <a:gd name="connsiteX16" fmla="*/ 283616 w 347358"/>
              <a:gd name="connsiteY16" fmla="*/ 185928 h 340899"/>
              <a:gd name="connsiteX17" fmla="*/ 276407 w 347358"/>
              <a:gd name="connsiteY17" fmla="*/ 178784 h 340899"/>
              <a:gd name="connsiteX18" fmla="*/ 283616 w 347358"/>
              <a:gd name="connsiteY18" fmla="*/ 171641 h 340899"/>
              <a:gd name="connsiteX19" fmla="*/ 339580 w 347358"/>
              <a:gd name="connsiteY19" fmla="*/ 171641 h 340899"/>
              <a:gd name="connsiteX20" fmla="*/ 340434 w 347358"/>
              <a:gd name="connsiteY20" fmla="*/ 171641 h 340899"/>
              <a:gd name="connsiteX21" fmla="*/ 347263 w 347358"/>
              <a:gd name="connsiteY21" fmla="*/ 178689 h 340899"/>
              <a:gd name="connsiteX22" fmla="*/ 68865 w 347358"/>
              <a:gd name="connsiteY22" fmla="*/ 241649 h 340899"/>
              <a:gd name="connsiteX23" fmla="*/ 72469 w 347358"/>
              <a:gd name="connsiteY23" fmla="*/ 242792 h 340899"/>
              <a:gd name="connsiteX24" fmla="*/ 78540 w 347358"/>
              <a:gd name="connsiteY24" fmla="*/ 238030 h 340899"/>
              <a:gd name="connsiteX25" fmla="*/ 76168 w 347358"/>
              <a:gd name="connsiteY25" fmla="*/ 228600 h 340899"/>
              <a:gd name="connsiteX26" fmla="*/ 14608 w 347358"/>
              <a:gd name="connsiteY26" fmla="*/ 127921 h 340899"/>
              <a:gd name="connsiteX27" fmla="*/ 130425 w 347358"/>
              <a:gd name="connsiteY27" fmla="*/ 14288 h 340899"/>
              <a:gd name="connsiteX28" fmla="*/ 246243 w 347358"/>
              <a:gd name="connsiteY28" fmla="*/ 127921 h 340899"/>
              <a:gd name="connsiteX29" fmla="*/ 224521 w 347358"/>
              <a:gd name="connsiteY29" fmla="*/ 194215 h 340899"/>
              <a:gd name="connsiteX30" fmla="*/ 226893 w 347358"/>
              <a:gd name="connsiteY30" fmla="*/ 203645 h 340899"/>
              <a:gd name="connsiteX31" fmla="*/ 236568 w 347358"/>
              <a:gd name="connsiteY31" fmla="*/ 202501 h 340899"/>
              <a:gd name="connsiteX32" fmla="*/ 260661 w 347358"/>
              <a:gd name="connsiteY32" fmla="*/ 127921 h 340899"/>
              <a:gd name="connsiteX33" fmla="*/ 130331 w 347358"/>
              <a:gd name="connsiteY33" fmla="*/ 0 h 340899"/>
              <a:gd name="connsiteX34" fmla="*/ 0 w 347358"/>
              <a:gd name="connsiteY34" fmla="*/ 127921 h 340899"/>
              <a:gd name="connsiteX35" fmla="*/ 68770 w 347358"/>
              <a:gd name="connsiteY35" fmla="*/ 241554 h 340899"/>
              <a:gd name="connsiteX36" fmla="*/ 130141 w 347358"/>
              <a:gd name="connsiteY36" fmla="*/ 87820 h 340899"/>
              <a:gd name="connsiteX37" fmla="*/ 130331 w 347358"/>
              <a:gd name="connsiteY37" fmla="*/ 87820 h 340899"/>
              <a:gd name="connsiteX38" fmla="*/ 130425 w 347358"/>
              <a:gd name="connsiteY38" fmla="*/ 87820 h 340899"/>
              <a:gd name="connsiteX39" fmla="*/ 147025 w 347358"/>
              <a:gd name="connsiteY39" fmla="*/ 104299 h 340899"/>
              <a:gd name="connsiteX40" fmla="*/ 154234 w 347358"/>
              <a:gd name="connsiteY40" fmla="*/ 111347 h 340899"/>
              <a:gd name="connsiteX41" fmla="*/ 161443 w 347358"/>
              <a:gd name="connsiteY41" fmla="*/ 104299 h 340899"/>
              <a:gd name="connsiteX42" fmla="*/ 137824 w 347358"/>
              <a:gd name="connsiteY42" fmla="*/ 74676 h 340899"/>
              <a:gd name="connsiteX43" fmla="*/ 137824 w 347358"/>
              <a:gd name="connsiteY43" fmla="*/ 64103 h 340899"/>
              <a:gd name="connsiteX44" fmla="*/ 130331 w 347358"/>
              <a:gd name="connsiteY44" fmla="*/ 56959 h 340899"/>
              <a:gd name="connsiteX45" fmla="*/ 122837 w 347358"/>
              <a:gd name="connsiteY45" fmla="*/ 64103 h 340899"/>
              <a:gd name="connsiteX46" fmla="*/ 122837 w 347358"/>
              <a:gd name="connsiteY46" fmla="*/ 74486 h 340899"/>
              <a:gd name="connsiteX47" fmla="*/ 97606 w 347358"/>
              <a:gd name="connsiteY47" fmla="*/ 104394 h 340899"/>
              <a:gd name="connsiteX48" fmla="*/ 130141 w 347358"/>
              <a:gd name="connsiteY48" fmla="*/ 135160 h 340899"/>
              <a:gd name="connsiteX49" fmla="*/ 147025 w 347358"/>
              <a:gd name="connsiteY49" fmla="*/ 152876 h 340899"/>
              <a:gd name="connsiteX50" fmla="*/ 130425 w 347358"/>
              <a:gd name="connsiteY50" fmla="*/ 169355 h 340899"/>
              <a:gd name="connsiteX51" fmla="*/ 130331 w 347358"/>
              <a:gd name="connsiteY51" fmla="*/ 169355 h 340899"/>
              <a:gd name="connsiteX52" fmla="*/ 130141 w 347358"/>
              <a:gd name="connsiteY52" fmla="*/ 169355 h 340899"/>
              <a:gd name="connsiteX53" fmla="*/ 112118 w 347358"/>
              <a:gd name="connsiteY53" fmla="*/ 152781 h 340899"/>
              <a:gd name="connsiteX54" fmla="*/ 104909 w 347358"/>
              <a:gd name="connsiteY54" fmla="*/ 145733 h 340899"/>
              <a:gd name="connsiteX55" fmla="*/ 97700 w 347358"/>
              <a:gd name="connsiteY55" fmla="*/ 152781 h 340899"/>
              <a:gd name="connsiteX56" fmla="*/ 122932 w 347358"/>
              <a:gd name="connsiteY56" fmla="*/ 182689 h 340899"/>
              <a:gd name="connsiteX57" fmla="*/ 122932 w 347358"/>
              <a:gd name="connsiteY57" fmla="*/ 193072 h 340899"/>
              <a:gd name="connsiteX58" fmla="*/ 130425 w 347358"/>
              <a:gd name="connsiteY58" fmla="*/ 200216 h 340899"/>
              <a:gd name="connsiteX59" fmla="*/ 137919 w 347358"/>
              <a:gd name="connsiteY59" fmla="*/ 193072 h 340899"/>
              <a:gd name="connsiteX60" fmla="*/ 137919 w 347358"/>
              <a:gd name="connsiteY60" fmla="*/ 182499 h 340899"/>
              <a:gd name="connsiteX61" fmla="*/ 161538 w 347358"/>
              <a:gd name="connsiteY61" fmla="*/ 152876 h 340899"/>
              <a:gd name="connsiteX62" fmla="*/ 130236 w 347358"/>
              <a:gd name="connsiteY62" fmla="*/ 120968 h 340899"/>
              <a:gd name="connsiteX63" fmla="*/ 112213 w 347358"/>
              <a:gd name="connsiteY63" fmla="*/ 104394 h 340899"/>
              <a:gd name="connsiteX64" fmla="*/ 130236 w 347358"/>
              <a:gd name="connsiteY64" fmla="*/ 87820 h 340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47358" h="340899">
                <a:moveTo>
                  <a:pt x="347358" y="178784"/>
                </a:moveTo>
                <a:lnTo>
                  <a:pt x="347358" y="235744"/>
                </a:lnTo>
                <a:cubicBezTo>
                  <a:pt x="347358" y="239268"/>
                  <a:pt x="343754" y="242887"/>
                  <a:pt x="340149" y="242887"/>
                </a:cubicBezTo>
                <a:cubicBezTo>
                  <a:pt x="336545" y="242887"/>
                  <a:pt x="332940" y="239363"/>
                  <a:pt x="332940" y="235744"/>
                </a:cubicBezTo>
                <a:lnTo>
                  <a:pt x="332940" y="194882"/>
                </a:lnTo>
                <a:cubicBezTo>
                  <a:pt x="268629" y="253619"/>
                  <a:pt x="236445" y="283019"/>
                  <a:pt x="236378" y="283083"/>
                </a:cubicBezTo>
                <a:cubicBezTo>
                  <a:pt x="234007" y="285464"/>
                  <a:pt x="229169" y="285464"/>
                  <a:pt x="226703" y="283083"/>
                </a:cubicBezTo>
                <a:lnTo>
                  <a:pt x="159166" y="229934"/>
                </a:lnTo>
                <a:lnTo>
                  <a:pt x="33768" y="339757"/>
                </a:lnTo>
                <a:cubicBezTo>
                  <a:pt x="32535" y="340900"/>
                  <a:pt x="30164" y="340900"/>
                  <a:pt x="28931" y="340900"/>
                </a:cubicBezTo>
                <a:cubicBezTo>
                  <a:pt x="26559" y="340900"/>
                  <a:pt x="25326" y="340900"/>
                  <a:pt x="22860" y="338518"/>
                </a:cubicBezTo>
                <a:cubicBezTo>
                  <a:pt x="20489" y="336137"/>
                  <a:pt x="20489" y="331470"/>
                  <a:pt x="24093" y="329089"/>
                </a:cubicBezTo>
                <a:lnTo>
                  <a:pt x="154329" y="215741"/>
                </a:lnTo>
                <a:cubicBezTo>
                  <a:pt x="156700" y="213360"/>
                  <a:pt x="160399" y="213360"/>
                  <a:pt x="164004" y="215741"/>
                </a:cubicBezTo>
                <a:lnTo>
                  <a:pt x="231541" y="268891"/>
                </a:lnTo>
                <a:cubicBezTo>
                  <a:pt x="282383" y="221933"/>
                  <a:pt x="308278" y="198120"/>
                  <a:pt x="321463" y="185928"/>
                </a:cubicBezTo>
                <a:lnTo>
                  <a:pt x="283616" y="185928"/>
                </a:lnTo>
                <a:cubicBezTo>
                  <a:pt x="278778" y="185928"/>
                  <a:pt x="276407" y="182404"/>
                  <a:pt x="276407" y="178784"/>
                </a:cubicBezTo>
                <a:cubicBezTo>
                  <a:pt x="276407" y="174022"/>
                  <a:pt x="278778" y="171641"/>
                  <a:pt x="283616" y="171641"/>
                </a:cubicBezTo>
                <a:lnTo>
                  <a:pt x="339580" y="171641"/>
                </a:lnTo>
                <a:cubicBezTo>
                  <a:pt x="339580" y="171641"/>
                  <a:pt x="340149" y="171641"/>
                  <a:pt x="340434" y="171641"/>
                </a:cubicBezTo>
                <a:cubicBezTo>
                  <a:pt x="343944" y="171831"/>
                  <a:pt x="347263" y="174117"/>
                  <a:pt x="347263" y="178689"/>
                </a:cubicBezTo>
                <a:close/>
                <a:moveTo>
                  <a:pt x="68865" y="241649"/>
                </a:moveTo>
                <a:cubicBezTo>
                  <a:pt x="70098" y="241649"/>
                  <a:pt x="71236" y="242792"/>
                  <a:pt x="72469" y="242792"/>
                </a:cubicBezTo>
                <a:cubicBezTo>
                  <a:pt x="74840" y="242792"/>
                  <a:pt x="77307" y="240411"/>
                  <a:pt x="78540" y="238030"/>
                </a:cubicBezTo>
                <a:cubicBezTo>
                  <a:pt x="80911" y="234505"/>
                  <a:pt x="79773" y="230886"/>
                  <a:pt x="76168" y="228600"/>
                </a:cubicBezTo>
                <a:cubicBezTo>
                  <a:pt x="37563" y="209645"/>
                  <a:pt x="14608" y="170593"/>
                  <a:pt x="14608" y="127921"/>
                </a:cubicBezTo>
                <a:cubicBezTo>
                  <a:pt x="14608" y="66389"/>
                  <a:pt x="66493" y="14288"/>
                  <a:pt x="130425" y="14288"/>
                </a:cubicBezTo>
                <a:cubicBezTo>
                  <a:pt x="194357" y="14288"/>
                  <a:pt x="246243" y="66389"/>
                  <a:pt x="246243" y="127921"/>
                </a:cubicBezTo>
                <a:cubicBezTo>
                  <a:pt x="246243" y="151638"/>
                  <a:pt x="239034" y="175260"/>
                  <a:pt x="224521" y="194215"/>
                </a:cubicBezTo>
                <a:cubicBezTo>
                  <a:pt x="222150" y="197739"/>
                  <a:pt x="223288" y="201359"/>
                  <a:pt x="226893" y="203645"/>
                </a:cubicBezTo>
                <a:cubicBezTo>
                  <a:pt x="229264" y="206026"/>
                  <a:pt x="234102" y="204787"/>
                  <a:pt x="236568" y="202501"/>
                </a:cubicBezTo>
                <a:cubicBezTo>
                  <a:pt x="252219" y="181166"/>
                  <a:pt x="260661" y="155162"/>
                  <a:pt x="260661" y="127921"/>
                </a:cubicBezTo>
                <a:cubicBezTo>
                  <a:pt x="260661" y="58103"/>
                  <a:pt x="201566" y="0"/>
                  <a:pt x="130331" y="0"/>
                </a:cubicBezTo>
                <a:cubicBezTo>
                  <a:pt x="59095" y="0"/>
                  <a:pt x="0" y="58007"/>
                  <a:pt x="0" y="127921"/>
                </a:cubicBezTo>
                <a:cubicBezTo>
                  <a:pt x="0" y="175260"/>
                  <a:pt x="26559" y="219075"/>
                  <a:pt x="68770" y="241554"/>
                </a:cubicBezTo>
                <a:close/>
                <a:moveTo>
                  <a:pt x="130141" y="87820"/>
                </a:moveTo>
                <a:cubicBezTo>
                  <a:pt x="130141" y="87820"/>
                  <a:pt x="130331" y="87820"/>
                  <a:pt x="130331" y="87820"/>
                </a:cubicBezTo>
                <a:cubicBezTo>
                  <a:pt x="130331" y="87820"/>
                  <a:pt x="130331" y="87820"/>
                  <a:pt x="130425" y="87820"/>
                </a:cubicBezTo>
                <a:cubicBezTo>
                  <a:pt x="139911" y="88011"/>
                  <a:pt x="147025" y="94964"/>
                  <a:pt x="147025" y="104299"/>
                </a:cubicBezTo>
                <a:cubicBezTo>
                  <a:pt x="147025" y="107823"/>
                  <a:pt x="150629" y="111347"/>
                  <a:pt x="154234" y="111347"/>
                </a:cubicBezTo>
                <a:cubicBezTo>
                  <a:pt x="159072" y="111347"/>
                  <a:pt x="161443" y="107823"/>
                  <a:pt x="161443" y="104299"/>
                </a:cubicBezTo>
                <a:cubicBezTo>
                  <a:pt x="161443" y="90392"/>
                  <a:pt x="151104" y="78200"/>
                  <a:pt x="137824" y="74676"/>
                </a:cubicBezTo>
                <a:lnTo>
                  <a:pt x="137824" y="64103"/>
                </a:lnTo>
                <a:cubicBezTo>
                  <a:pt x="137824" y="60579"/>
                  <a:pt x="134125" y="56959"/>
                  <a:pt x="130331" y="56959"/>
                </a:cubicBezTo>
                <a:cubicBezTo>
                  <a:pt x="126536" y="56959"/>
                  <a:pt x="122837" y="60484"/>
                  <a:pt x="122837" y="64103"/>
                </a:cubicBezTo>
                <a:lnTo>
                  <a:pt x="122837" y="74486"/>
                </a:lnTo>
                <a:cubicBezTo>
                  <a:pt x="108324" y="77724"/>
                  <a:pt x="97606" y="90107"/>
                  <a:pt x="97606" y="104394"/>
                </a:cubicBezTo>
                <a:cubicBezTo>
                  <a:pt x="97606" y="122111"/>
                  <a:pt x="112024" y="135160"/>
                  <a:pt x="130141" y="135160"/>
                </a:cubicBezTo>
                <a:cubicBezTo>
                  <a:pt x="139816" y="135160"/>
                  <a:pt x="147025" y="143447"/>
                  <a:pt x="147025" y="152876"/>
                </a:cubicBezTo>
                <a:cubicBezTo>
                  <a:pt x="147025" y="162306"/>
                  <a:pt x="139911" y="169259"/>
                  <a:pt x="130425" y="169355"/>
                </a:cubicBezTo>
                <a:cubicBezTo>
                  <a:pt x="130425" y="169355"/>
                  <a:pt x="130425" y="169355"/>
                  <a:pt x="130331" y="169355"/>
                </a:cubicBezTo>
                <a:cubicBezTo>
                  <a:pt x="130331" y="169355"/>
                  <a:pt x="130141" y="169355"/>
                  <a:pt x="130141" y="169355"/>
                </a:cubicBezTo>
                <a:cubicBezTo>
                  <a:pt x="120560" y="169355"/>
                  <a:pt x="112118" y="162211"/>
                  <a:pt x="112118" y="152781"/>
                </a:cubicBezTo>
                <a:cubicBezTo>
                  <a:pt x="112118" y="149257"/>
                  <a:pt x="109747" y="145733"/>
                  <a:pt x="104909" y="145733"/>
                </a:cubicBezTo>
                <a:cubicBezTo>
                  <a:pt x="101305" y="145733"/>
                  <a:pt x="97700" y="149257"/>
                  <a:pt x="97700" y="152781"/>
                </a:cubicBezTo>
                <a:cubicBezTo>
                  <a:pt x="97700" y="166973"/>
                  <a:pt x="108419" y="179451"/>
                  <a:pt x="122932" y="182689"/>
                </a:cubicBezTo>
                <a:lnTo>
                  <a:pt x="122932" y="193072"/>
                </a:lnTo>
                <a:cubicBezTo>
                  <a:pt x="122932" y="196596"/>
                  <a:pt x="126631" y="200216"/>
                  <a:pt x="130425" y="200216"/>
                </a:cubicBezTo>
                <a:cubicBezTo>
                  <a:pt x="134220" y="200216"/>
                  <a:pt x="137919" y="196691"/>
                  <a:pt x="137919" y="193072"/>
                </a:cubicBezTo>
                <a:lnTo>
                  <a:pt x="137919" y="182499"/>
                </a:lnTo>
                <a:cubicBezTo>
                  <a:pt x="151199" y="178975"/>
                  <a:pt x="161538" y="166878"/>
                  <a:pt x="161538" y="152876"/>
                </a:cubicBezTo>
                <a:cubicBezTo>
                  <a:pt x="161538" y="135160"/>
                  <a:pt x="147120" y="120968"/>
                  <a:pt x="130236" y="120968"/>
                </a:cubicBezTo>
                <a:cubicBezTo>
                  <a:pt x="120655" y="120968"/>
                  <a:pt x="112213" y="113919"/>
                  <a:pt x="112213" y="104394"/>
                </a:cubicBezTo>
                <a:cubicBezTo>
                  <a:pt x="112213" y="94869"/>
                  <a:pt x="120655" y="87820"/>
                  <a:pt x="130236" y="87820"/>
                </a:cubicBezTo>
                <a:close/>
              </a:path>
            </a:pathLst>
          </a:custGeom>
          <a:solidFill>
            <a:srgbClr val="7500C0"/>
          </a:solidFill>
          <a:ln w="9485" cap="flat">
            <a:noFill/>
            <a:prstDash val="solid"/>
            <a:miter/>
          </a:ln>
        </p:spPr>
        <p:txBody>
          <a:bodyPr rtlCol="0" anchor="ctr"/>
          <a:lstStyle>
            <a:defPPr>
              <a:defRPr kern="0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99" name="Content Placeholder 2">
            <a:hlinkClick r:id="" action="ppaction://noaction"/>
            <a:extLst>
              <a:ext uri="{FF2B5EF4-FFF2-40B4-BE49-F238E27FC236}">
                <a16:creationId xmlns:a16="http://schemas.microsoft.com/office/drawing/2014/main" id="{2A98DC30-4EB3-5622-6C2B-2EE5656728D8}"/>
              </a:ext>
            </a:extLst>
          </p:cNvPr>
          <p:cNvSpPr txBox="1">
            <a:spLocks/>
          </p:cNvSpPr>
          <p:nvPr/>
        </p:nvSpPr>
        <p:spPr>
          <a:xfrm>
            <a:off x="282743" y="822916"/>
            <a:ext cx="3195177" cy="4929578"/>
          </a:xfrm>
          <a:prstGeom prst="roundRect">
            <a:avLst>
              <a:gd name="adj" fmla="val 2652"/>
            </a:avLst>
          </a:prstGeom>
          <a:solidFill>
            <a:srgbClr val="460073">
              <a:lumMod val="20000"/>
              <a:lumOff val="80000"/>
            </a:srgb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-"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860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0" name="Rectangle: Rounded Corners 299">
            <a:extLst>
              <a:ext uri="{FF2B5EF4-FFF2-40B4-BE49-F238E27FC236}">
                <a16:creationId xmlns:a16="http://schemas.microsoft.com/office/drawing/2014/main" id="{568439C2-2E0D-2873-6749-BDE921582498}"/>
              </a:ext>
            </a:extLst>
          </p:cNvPr>
          <p:cNvSpPr/>
          <p:nvPr/>
        </p:nvSpPr>
        <p:spPr>
          <a:xfrm>
            <a:off x="345916" y="1179694"/>
            <a:ext cx="3068831" cy="2180926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01" name="Rectangle: Rounded Corners 300">
            <a:extLst>
              <a:ext uri="{FF2B5EF4-FFF2-40B4-BE49-F238E27FC236}">
                <a16:creationId xmlns:a16="http://schemas.microsoft.com/office/drawing/2014/main" id="{543299CA-2501-CC9B-20FF-5D9C9E39508F}"/>
              </a:ext>
            </a:extLst>
          </p:cNvPr>
          <p:cNvSpPr/>
          <p:nvPr/>
        </p:nvSpPr>
        <p:spPr>
          <a:xfrm>
            <a:off x="345916" y="3461767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02" name="Rectangle: Rounded Corners 301">
            <a:extLst>
              <a:ext uri="{FF2B5EF4-FFF2-40B4-BE49-F238E27FC236}">
                <a16:creationId xmlns:a16="http://schemas.microsoft.com/office/drawing/2014/main" id="{17E9F877-CA70-F110-FD6D-2DC3DD741339}"/>
              </a:ext>
            </a:extLst>
          </p:cNvPr>
          <p:cNvSpPr/>
          <p:nvPr/>
        </p:nvSpPr>
        <p:spPr>
          <a:xfrm>
            <a:off x="345916" y="4591627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5C9E1913-0A27-69E4-24AE-20FEC97AF84A}"/>
              </a:ext>
            </a:extLst>
          </p:cNvPr>
          <p:cNvSpPr/>
          <p:nvPr/>
        </p:nvSpPr>
        <p:spPr>
          <a:xfrm>
            <a:off x="1515446" y="1327591"/>
            <a:ext cx="1781811" cy="18851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Lean Solutions Track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Cost-effective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location leverage, on/near/offshore ratio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Pyramid guidelines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Effort Estimator re-calibration and productivity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Different deal archetypes</a:t>
            </a: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C510D6B9-F596-D5C1-265B-4371FCD0BEF4}"/>
              </a:ext>
            </a:extLst>
          </p:cNvPr>
          <p:cNvSpPr/>
          <p:nvPr/>
        </p:nvSpPr>
        <p:spPr>
          <a:xfrm>
            <a:off x="1515446" y="3806846"/>
            <a:ext cx="1691050" cy="338554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Guidelines being refined by Markets/MUs</a:t>
            </a:r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75620D60-3507-E5DD-EADE-9AF0D32A9D9C}"/>
              </a:ext>
            </a:extLst>
          </p:cNvPr>
          <p:cNvSpPr/>
          <p:nvPr/>
        </p:nvSpPr>
        <p:spPr>
          <a:xfrm>
            <a:off x="1515446" y="4852068"/>
            <a:ext cx="1691050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Deal Specific Engagement Model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(Low, Mid, High Touch)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8914AFC1-64B3-BDF7-72F6-924783F45C79}"/>
              </a:ext>
            </a:extLst>
          </p:cNvPr>
          <p:cNvSpPr txBox="1"/>
          <p:nvPr/>
        </p:nvSpPr>
        <p:spPr>
          <a:xfrm>
            <a:off x="1120508" y="866288"/>
            <a:ext cx="15196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60073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Reinvent SI 1.0</a:t>
            </a:r>
          </a:p>
        </p:txBody>
      </p: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F38CA268-506C-9CCC-3198-537F493814B3}"/>
              </a:ext>
            </a:extLst>
          </p:cNvPr>
          <p:cNvCxnSpPr>
            <a:cxnSpLocks/>
          </p:cNvCxnSpPr>
          <p:nvPr/>
        </p:nvCxnSpPr>
        <p:spPr>
          <a:xfrm>
            <a:off x="1395999" y="1341356"/>
            <a:ext cx="0" cy="1857603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308" name="TextBox 307">
            <a:extLst>
              <a:ext uri="{FF2B5EF4-FFF2-40B4-BE49-F238E27FC236}">
                <a16:creationId xmlns:a16="http://schemas.microsoft.com/office/drawing/2014/main" id="{CDEB5AD3-FE56-5E33-5D75-66A955CBE587}"/>
              </a:ext>
            </a:extLst>
          </p:cNvPr>
          <p:cNvSpPr txBox="1"/>
          <p:nvPr/>
        </p:nvSpPr>
        <p:spPr>
          <a:xfrm>
            <a:off x="438524" y="1787674"/>
            <a:ext cx="844444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Solution Standards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Semibold" panose="020B0703030202060203" pitchFamily="34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309" name="Group 97">
            <a:extLst>
              <a:ext uri="{FF2B5EF4-FFF2-40B4-BE49-F238E27FC236}">
                <a16:creationId xmlns:a16="http://schemas.microsoft.com/office/drawing/2014/main" id="{53974AA1-25E0-29F7-5117-C13F33EC9E9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5097" y="1441659"/>
            <a:ext cx="349272" cy="303469"/>
            <a:chOff x="1554" y="1923"/>
            <a:chExt cx="441" cy="430"/>
          </a:xfrm>
          <a:solidFill>
            <a:srgbClr val="7500C0"/>
          </a:solidFill>
        </p:grpSpPr>
        <p:sp>
          <p:nvSpPr>
            <p:cNvPr id="310" name="Freeform 98">
              <a:extLst>
                <a:ext uri="{FF2B5EF4-FFF2-40B4-BE49-F238E27FC236}">
                  <a16:creationId xmlns:a16="http://schemas.microsoft.com/office/drawing/2014/main" id="{6E96340B-D7DA-31E3-88F2-184AFC7A19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4" y="2174"/>
              <a:ext cx="184" cy="179"/>
            </a:xfrm>
            <a:custGeom>
              <a:avLst/>
              <a:gdLst>
                <a:gd name="T0" fmla="*/ 114 w 120"/>
                <a:gd name="T1" fmla="*/ 120 h 120"/>
                <a:gd name="T2" fmla="*/ 6 w 120"/>
                <a:gd name="T3" fmla="*/ 120 h 120"/>
                <a:gd name="T4" fmla="*/ 0 w 120"/>
                <a:gd name="T5" fmla="*/ 114 h 120"/>
                <a:gd name="T6" fmla="*/ 0 w 120"/>
                <a:gd name="T7" fmla="*/ 6 h 120"/>
                <a:gd name="T8" fmla="*/ 6 w 120"/>
                <a:gd name="T9" fmla="*/ 0 h 120"/>
                <a:gd name="T10" fmla="*/ 114 w 120"/>
                <a:gd name="T11" fmla="*/ 0 h 120"/>
                <a:gd name="T12" fmla="*/ 120 w 120"/>
                <a:gd name="T13" fmla="*/ 6 h 120"/>
                <a:gd name="T14" fmla="*/ 120 w 120"/>
                <a:gd name="T15" fmla="*/ 114 h 120"/>
                <a:gd name="T16" fmla="*/ 114 w 120"/>
                <a:gd name="T17" fmla="*/ 120 h 120"/>
                <a:gd name="T18" fmla="*/ 12 w 120"/>
                <a:gd name="T19" fmla="*/ 108 h 120"/>
                <a:gd name="T20" fmla="*/ 108 w 120"/>
                <a:gd name="T21" fmla="*/ 108 h 120"/>
                <a:gd name="T22" fmla="*/ 108 w 120"/>
                <a:gd name="T23" fmla="*/ 12 h 120"/>
                <a:gd name="T24" fmla="*/ 12 w 120"/>
                <a:gd name="T25" fmla="*/ 12 h 120"/>
                <a:gd name="T26" fmla="*/ 12 w 120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20">
                  <a:moveTo>
                    <a:pt x="114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8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7" y="0"/>
                    <a:pt x="120" y="3"/>
                    <a:pt x="120" y="6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8"/>
                    <a:pt x="117" y="120"/>
                    <a:pt x="114" y="120"/>
                  </a:cubicBezTo>
                  <a:close/>
                  <a:moveTo>
                    <a:pt x="12" y="108"/>
                  </a:moveTo>
                  <a:cubicBezTo>
                    <a:pt x="108" y="108"/>
                    <a:pt x="108" y="108"/>
                    <a:pt x="108" y="108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1" name="Freeform 99">
              <a:extLst>
                <a:ext uri="{FF2B5EF4-FFF2-40B4-BE49-F238E27FC236}">
                  <a16:creationId xmlns:a16="http://schemas.microsoft.com/office/drawing/2014/main" id="{921F8933-CA21-5B2C-89DD-19D05C30D0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1" y="2174"/>
              <a:ext cx="184" cy="179"/>
            </a:xfrm>
            <a:custGeom>
              <a:avLst/>
              <a:gdLst>
                <a:gd name="T0" fmla="*/ 114 w 120"/>
                <a:gd name="T1" fmla="*/ 120 h 120"/>
                <a:gd name="T2" fmla="*/ 6 w 120"/>
                <a:gd name="T3" fmla="*/ 120 h 120"/>
                <a:gd name="T4" fmla="*/ 0 w 120"/>
                <a:gd name="T5" fmla="*/ 114 h 120"/>
                <a:gd name="T6" fmla="*/ 0 w 120"/>
                <a:gd name="T7" fmla="*/ 6 h 120"/>
                <a:gd name="T8" fmla="*/ 6 w 120"/>
                <a:gd name="T9" fmla="*/ 0 h 120"/>
                <a:gd name="T10" fmla="*/ 114 w 120"/>
                <a:gd name="T11" fmla="*/ 0 h 120"/>
                <a:gd name="T12" fmla="*/ 120 w 120"/>
                <a:gd name="T13" fmla="*/ 6 h 120"/>
                <a:gd name="T14" fmla="*/ 120 w 120"/>
                <a:gd name="T15" fmla="*/ 114 h 120"/>
                <a:gd name="T16" fmla="*/ 114 w 120"/>
                <a:gd name="T17" fmla="*/ 120 h 120"/>
                <a:gd name="T18" fmla="*/ 12 w 120"/>
                <a:gd name="T19" fmla="*/ 108 h 120"/>
                <a:gd name="T20" fmla="*/ 108 w 120"/>
                <a:gd name="T21" fmla="*/ 108 h 120"/>
                <a:gd name="T22" fmla="*/ 108 w 120"/>
                <a:gd name="T23" fmla="*/ 12 h 120"/>
                <a:gd name="T24" fmla="*/ 12 w 120"/>
                <a:gd name="T25" fmla="*/ 12 h 120"/>
                <a:gd name="T26" fmla="*/ 12 w 120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20">
                  <a:moveTo>
                    <a:pt x="114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8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7" y="0"/>
                    <a:pt x="120" y="3"/>
                    <a:pt x="120" y="6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8"/>
                    <a:pt x="117" y="120"/>
                    <a:pt x="114" y="120"/>
                  </a:cubicBezTo>
                  <a:close/>
                  <a:moveTo>
                    <a:pt x="12" y="108"/>
                  </a:moveTo>
                  <a:cubicBezTo>
                    <a:pt x="108" y="108"/>
                    <a:pt x="108" y="108"/>
                    <a:pt x="108" y="108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2" name="Freeform 100">
              <a:extLst>
                <a:ext uri="{FF2B5EF4-FFF2-40B4-BE49-F238E27FC236}">
                  <a16:creationId xmlns:a16="http://schemas.microsoft.com/office/drawing/2014/main" id="{7128C636-1213-EF8F-642E-C8DB5E3C6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1" y="1923"/>
              <a:ext cx="184" cy="179"/>
            </a:xfrm>
            <a:custGeom>
              <a:avLst/>
              <a:gdLst>
                <a:gd name="T0" fmla="*/ 114 w 120"/>
                <a:gd name="T1" fmla="*/ 120 h 120"/>
                <a:gd name="T2" fmla="*/ 6 w 120"/>
                <a:gd name="T3" fmla="*/ 120 h 120"/>
                <a:gd name="T4" fmla="*/ 0 w 120"/>
                <a:gd name="T5" fmla="*/ 114 h 120"/>
                <a:gd name="T6" fmla="*/ 0 w 120"/>
                <a:gd name="T7" fmla="*/ 6 h 120"/>
                <a:gd name="T8" fmla="*/ 6 w 120"/>
                <a:gd name="T9" fmla="*/ 0 h 120"/>
                <a:gd name="T10" fmla="*/ 114 w 120"/>
                <a:gd name="T11" fmla="*/ 0 h 120"/>
                <a:gd name="T12" fmla="*/ 120 w 120"/>
                <a:gd name="T13" fmla="*/ 6 h 120"/>
                <a:gd name="T14" fmla="*/ 120 w 120"/>
                <a:gd name="T15" fmla="*/ 114 h 120"/>
                <a:gd name="T16" fmla="*/ 114 w 120"/>
                <a:gd name="T17" fmla="*/ 120 h 120"/>
                <a:gd name="T18" fmla="*/ 12 w 120"/>
                <a:gd name="T19" fmla="*/ 108 h 120"/>
                <a:gd name="T20" fmla="*/ 108 w 120"/>
                <a:gd name="T21" fmla="*/ 108 h 120"/>
                <a:gd name="T22" fmla="*/ 108 w 120"/>
                <a:gd name="T23" fmla="*/ 12 h 120"/>
                <a:gd name="T24" fmla="*/ 12 w 120"/>
                <a:gd name="T25" fmla="*/ 12 h 120"/>
                <a:gd name="T26" fmla="*/ 12 w 120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20">
                  <a:moveTo>
                    <a:pt x="114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8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7" y="0"/>
                    <a:pt x="120" y="3"/>
                    <a:pt x="120" y="6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8"/>
                    <a:pt x="117" y="120"/>
                    <a:pt x="114" y="120"/>
                  </a:cubicBezTo>
                  <a:close/>
                  <a:moveTo>
                    <a:pt x="12" y="108"/>
                  </a:moveTo>
                  <a:cubicBezTo>
                    <a:pt x="108" y="108"/>
                    <a:pt x="108" y="108"/>
                    <a:pt x="108" y="108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3" name="Freeform 101">
              <a:extLst>
                <a:ext uri="{FF2B5EF4-FFF2-40B4-BE49-F238E27FC236}">
                  <a16:creationId xmlns:a16="http://schemas.microsoft.com/office/drawing/2014/main" id="{7915EAC4-0CA9-FCDF-6C3D-DD91B812C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" y="2120"/>
              <a:ext cx="331" cy="72"/>
            </a:xfrm>
            <a:custGeom>
              <a:avLst/>
              <a:gdLst>
                <a:gd name="T0" fmla="*/ 210 w 216"/>
                <a:gd name="T1" fmla="*/ 48 h 48"/>
                <a:gd name="T2" fmla="*/ 204 w 216"/>
                <a:gd name="T3" fmla="*/ 42 h 48"/>
                <a:gd name="T4" fmla="*/ 204 w 216"/>
                <a:gd name="T5" fmla="*/ 12 h 48"/>
                <a:gd name="T6" fmla="*/ 12 w 216"/>
                <a:gd name="T7" fmla="*/ 12 h 48"/>
                <a:gd name="T8" fmla="*/ 12 w 216"/>
                <a:gd name="T9" fmla="*/ 42 h 48"/>
                <a:gd name="T10" fmla="*/ 6 w 216"/>
                <a:gd name="T11" fmla="*/ 48 h 48"/>
                <a:gd name="T12" fmla="*/ 0 w 216"/>
                <a:gd name="T13" fmla="*/ 42 h 48"/>
                <a:gd name="T14" fmla="*/ 0 w 216"/>
                <a:gd name="T15" fmla="*/ 6 h 48"/>
                <a:gd name="T16" fmla="*/ 6 w 216"/>
                <a:gd name="T17" fmla="*/ 0 h 48"/>
                <a:gd name="T18" fmla="*/ 210 w 216"/>
                <a:gd name="T19" fmla="*/ 0 h 48"/>
                <a:gd name="T20" fmla="*/ 216 w 216"/>
                <a:gd name="T21" fmla="*/ 6 h 48"/>
                <a:gd name="T22" fmla="*/ 216 w 216"/>
                <a:gd name="T23" fmla="*/ 42 h 48"/>
                <a:gd name="T24" fmla="*/ 210 w 216"/>
                <a:gd name="T2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48">
                  <a:moveTo>
                    <a:pt x="210" y="48"/>
                  </a:moveTo>
                  <a:cubicBezTo>
                    <a:pt x="207" y="48"/>
                    <a:pt x="204" y="46"/>
                    <a:pt x="204" y="4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6"/>
                    <a:pt x="9" y="48"/>
                    <a:pt x="6" y="48"/>
                  </a:cubicBezTo>
                  <a:cubicBezTo>
                    <a:pt x="3" y="48"/>
                    <a:pt x="0" y="46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13" y="0"/>
                    <a:pt x="216" y="3"/>
                    <a:pt x="216" y="6"/>
                  </a:cubicBezTo>
                  <a:cubicBezTo>
                    <a:pt x="216" y="42"/>
                    <a:pt x="216" y="42"/>
                    <a:pt x="216" y="42"/>
                  </a:cubicBezTo>
                  <a:cubicBezTo>
                    <a:pt x="216" y="46"/>
                    <a:pt x="213" y="48"/>
                    <a:pt x="210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4" name="Freeform 102">
              <a:extLst>
                <a:ext uri="{FF2B5EF4-FFF2-40B4-BE49-F238E27FC236}">
                  <a16:creationId xmlns:a16="http://schemas.microsoft.com/office/drawing/2014/main" id="{1A3C2546-F4A1-F430-980C-C6254996D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" y="2084"/>
              <a:ext cx="18" cy="54"/>
            </a:xfrm>
            <a:custGeom>
              <a:avLst/>
              <a:gdLst>
                <a:gd name="T0" fmla="*/ 6 w 12"/>
                <a:gd name="T1" fmla="*/ 36 h 36"/>
                <a:gd name="T2" fmla="*/ 0 w 12"/>
                <a:gd name="T3" fmla="*/ 30 h 36"/>
                <a:gd name="T4" fmla="*/ 0 w 12"/>
                <a:gd name="T5" fmla="*/ 6 h 36"/>
                <a:gd name="T6" fmla="*/ 6 w 12"/>
                <a:gd name="T7" fmla="*/ 0 h 36"/>
                <a:gd name="T8" fmla="*/ 12 w 12"/>
                <a:gd name="T9" fmla="*/ 6 h 36"/>
                <a:gd name="T10" fmla="*/ 12 w 12"/>
                <a:gd name="T11" fmla="*/ 30 h 36"/>
                <a:gd name="T12" fmla="*/ 6 w 1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6">
                  <a:moveTo>
                    <a:pt x="6" y="36"/>
                  </a:moveTo>
                  <a:cubicBezTo>
                    <a:pt x="3" y="36"/>
                    <a:pt x="0" y="34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4"/>
                    <a:pt x="9" y="36"/>
                    <a:pt x="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5" name="Freeform 103">
              <a:extLst>
                <a:ext uri="{FF2B5EF4-FFF2-40B4-BE49-F238E27FC236}">
                  <a16:creationId xmlns:a16="http://schemas.microsoft.com/office/drawing/2014/main" id="{8FE74226-2BEF-0D87-41CA-C24DD185E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8" y="1959"/>
              <a:ext cx="110" cy="18"/>
            </a:xfrm>
            <a:custGeom>
              <a:avLst/>
              <a:gdLst>
                <a:gd name="T0" fmla="*/ 66 w 72"/>
                <a:gd name="T1" fmla="*/ 12 h 12"/>
                <a:gd name="T2" fmla="*/ 6 w 72"/>
                <a:gd name="T3" fmla="*/ 12 h 12"/>
                <a:gd name="T4" fmla="*/ 0 w 72"/>
                <a:gd name="T5" fmla="*/ 6 h 12"/>
                <a:gd name="T6" fmla="*/ 6 w 72"/>
                <a:gd name="T7" fmla="*/ 0 h 12"/>
                <a:gd name="T8" fmla="*/ 66 w 72"/>
                <a:gd name="T9" fmla="*/ 0 h 12"/>
                <a:gd name="T10" fmla="*/ 72 w 72"/>
                <a:gd name="T11" fmla="*/ 6 h 12"/>
                <a:gd name="T12" fmla="*/ 66 w 7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12">
                  <a:moveTo>
                    <a:pt x="6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3"/>
                    <a:pt x="72" y="6"/>
                  </a:cubicBezTo>
                  <a:cubicBezTo>
                    <a:pt x="72" y="10"/>
                    <a:pt x="69" y="12"/>
                    <a:pt x="6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6" name="Freeform 104">
              <a:extLst>
                <a:ext uri="{FF2B5EF4-FFF2-40B4-BE49-F238E27FC236}">
                  <a16:creationId xmlns:a16="http://schemas.microsoft.com/office/drawing/2014/main" id="{941CA05F-A6EF-142C-DA5D-8172D877F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8" y="2210"/>
              <a:ext cx="111" cy="18"/>
            </a:xfrm>
            <a:custGeom>
              <a:avLst/>
              <a:gdLst>
                <a:gd name="T0" fmla="*/ 66 w 72"/>
                <a:gd name="T1" fmla="*/ 12 h 12"/>
                <a:gd name="T2" fmla="*/ 6 w 72"/>
                <a:gd name="T3" fmla="*/ 12 h 12"/>
                <a:gd name="T4" fmla="*/ 0 w 72"/>
                <a:gd name="T5" fmla="*/ 6 h 12"/>
                <a:gd name="T6" fmla="*/ 6 w 72"/>
                <a:gd name="T7" fmla="*/ 0 h 12"/>
                <a:gd name="T8" fmla="*/ 66 w 72"/>
                <a:gd name="T9" fmla="*/ 0 h 12"/>
                <a:gd name="T10" fmla="*/ 72 w 72"/>
                <a:gd name="T11" fmla="*/ 6 h 12"/>
                <a:gd name="T12" fmla="*/ 66 w 7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12">
                  <a:moveTo>
                    <a:pt x="6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3"/>
                    <a:pt x="72" y="6"/>
                  </a:cubicBezTo>
                  <a:cubicBezTo>
                    <a:pt x="72" y="10"/>
                    <a:pt x="69" y="12"/>
                    <a:pt x="6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17" name="Freeform 105">
              <a:extLst>
                <a:ext uri="{FF2B5EF4-FFF2-40B4-BE49-F238E27FC236}">
                  <a16:creationId xmlns:a16="http://schemas.microsoft.com/office/drawing/2014/main" id="{A828C467-D3BD-9248-04C5-3E2083AEE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" y="2210"/>
              <a:ext cx="110" cy="18"/>
            </a:xfrm>
            <a:custGeom>
              <a:avLst/>
              <a:gdLst>
                <a:gd name="T0" fmla="*/ 66 w 72"/>
                <a:gd name="T1" fmla="*/ 12 h 12"/>
                <a:gd name="T2" fmla="*/ 6 w 72"/>
                <a:gd name="T3" fmla="*/ 12 h 12"/>
                <a:gd name="T4" fmla="*/ 0 w 72"/>
                <a:gd name="T5" fmla="*/ 6 h 12"/>
                <a:gd name="T6" fmla="*/ 6 w 72"/>
                <a:gd name="T7" fmla="*/ 0 h 12"/>
                <a:gd name="T8" fmla="*/ 66 w 72"/>
                <a:gd name="T9" fmla="*/ 0 h 12"/>
                <a:gd name="T10" fmla="*/ 72 w 72"/>
                <a:gd name="T11" fmla="*/ 6 h 12"/>
                <a:gd name="T12" fmla="*/ 66 w 7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12">
                  <a:moveTo>
                    <a:pt x="6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3"/>
                    <a:pt x="72" y="6"/>
                  </a:cubicBezTo>
                  <a:cubicBezTo>
                    <a:pt x="72" y="10"/>
                    <a:pt x="69" y="12"/>
                    <a:pt x="6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</p:grpSp>
      <p:sp>
        <p:nvSpPr>
          <p:cNvPr id="318" name="TextBox 317">
            <a:extLst>
              <a:ext uri="{FF2B5EF4-FFF2-40B4-BE49-F238E27FC236}">
                <a16:creationId xmlns:a16="http://schemas.microsoft.com/office/drawing/2014/main" id="{9BCB3B34-75C1-43C6-EA91-497403C22A80}"/>
              </a:ext>
            </a:extLst>
          </p:cNvPr>
          <p:cNvSpPr txBox="1"/>
          <p:nvPr/>
        </p:nvSpPr>
        <p:spPr>
          <a:xfrm>
            <a:off x="438524" y="2829627"/>
            <a:ext cx="844444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Effort Estimates</a:t>
            </a:r>
          </a:p>
        </p:txBody>
      </p:sp>
      <p:grpSp>
        <p:nvGrpSpPr>
          <p:cNvPr id="319" name="Group 52">
            <a:extLst>
              <a:ext uri="{FF2B5EF4-FFF2-40B4-BE49-F238E27FC236}">
                <a16:creationId xmlns:a16="http://schemas.microsoft.com/office/drawing/2014/main" id="{D2FBB826-76E9-D483-9AFD-B4F8F17290A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6111" y="2392488"/>
            <a:ext cx="367244" cy="328093"/>
            <a:chOff x="370" y="1736"/>
            <a:chExt cx="387" cy="388"/>
          </a:xfrm>
          <a:solidFill>
            <a:srgbClr val="7500C0"/>
          </a:solidFill>
        </p:grpSpPr>
        <p:sp>
          <p:nvSpPr>
            <p:cNvPr id="320" name="Freeform 53">
              <a:extLst>
                <a:ext uri="{FF2B5EF4-FFF2-40B4-BE49-F238E27FC236}">
                  <a16:creationId xmlns:a16="http://schemas.microsoft.com/office/drawing/2014/main" id="{106BF1E1-7A9D-BFDA-9F25-01894489B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" y="1736"/>
              <a:ext cx="387" cy="388"/>
            </a:xfrm>
            <a:custGeom>
              <a:avLst/>
              <a:gdLst>
                <a:gd name="T0" fmla="*/ 262 w 262"/>
                <a:gd name="T1" fmla="*/ 60 h 262"/>
                <a:gd name="T2" fmla="*/ 262 w 262"/>
                <a:gd name="T3" fmla="*/ 27 h 262"/>
                <a:gd name="T4" fmla="*/ 234 w 262"/>
                <a:gd name="T5" fmla="*/ 0 h 262"/>
                <a:gd name="T6" fmla="*/ 27 w 262"/>
                <a:gd name="T7" fmla="*/ 0 h 262"/>
                <a:gd name="T8" fmla="*/ 0 w 262"/>
                <a:gd name="T9" fmla="*/ 27 h 262"/>
                <a:gd name="T10" fmla="*/ 0 w 262"/>
                <a:gd name="T11" fmla="*/ 234 h 262"/>
                <a:gd name="T12" fmla="*/ 27 w 262"/>
                <a:gd name="T13" fmla="*/ 262 h 262"/>
                <a:gd name="T14" fmla="*/ 234 w 262"/>
                <a:gd name="T15" fmla="*/ 262 h 262"/>
                <a:gd name="T16" fmla="*/ 262 w 262"/>
                <a:gd name="T17" fmla="*/ 234 h 262"/>
                <a:gd name="T18" fmla="*/ 262 w 262"/>
                <a:gd name="T19" fmla="*/ 60 h 262"/>
                <a:gd name="T20" fmla="*/ 262 w 262"/>
                <a:gd name="T21" fmla="*/ 60 h 262"/>
                <a:gd name="T22" fmla="*/ 262 w 262"/>
                <a:gd name="T23" fmla="*/ 60 h 262"/>
                <a:gd name="T24" fmla="*/ 251 w 262"/>
                <a:gd name="T25" fmla="*/ 234 h 262"/>
                <a:gd name="T26" fmla="*/ 234 w 262"/>
                <a:gd name="T27" fmla="*/ 251 h 262"/>
                <a:gd name="T28" fmla="*/ 27 w 262"/>
                <a:gd name="T29" fmla="*/ 251 h 262"/>
                <a:gd name="T30" fmla="*/ 11 w 262"/>
                <a:gd name="T31" fmla="*/ 234 h 262"/>
                <a:gd name="T32" fmla="*/ 11 w 262"/>
                <a:gd name="T33" fmla="*/ 65 h 262"/>
                <a:gd name="T34" fmla="*/ 251 w 262"/>
                <a:gd name="T35" fmla="*/ 65 h 262"/>
                <a:gd name="T36" fmla="*/ 251 w 262"/>
                <a:gd name="T37" fmla="*/ 234 h 262"/>
                <a:gd name="T38" fmla="*/ 251 w 262"/>
                <a:gd name="T39" fmla="*/ 54 h 262"/>
                <a:gd name="T40" fmla="*/ 11 w 262"/>
                <a:gd name="T41" fmla="*/ 54 h 262"/>
                <a:gd name="T42" fmla="*/ 11 w 262"/>
                <a:gd name="T43" fmla="*/ 27 h 262"/>
                <a:gd name="T44" fmla="*/ 27 w 262"/>
                <a:gd name="T45" fmla="*/ 11 h 262"/>
                <a:gd name="T46" fmla="*/ 234 w 262"/>
                <a:gd name="T47" fmla="*/ 11 h 262"/>
                <a:gd name="T48" fmla="*/ 251 w 262"/>
                <a:gd name="T49" fmla="*/ 27 h 262"/>
                <a:gd name="T50" fmla="*/ 251 w 262"/>
                <a:gd name="T51" fmla="*/ 5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2" h="262">
                  <a:moveTo>
                    <a:pt x="262" y="60"/>
                  </a:moveTo>
                  <a:cubicBezTo>
                    <a:pt x="262" y="27"/>
                    <a:pt x="262" y="27"/>
                    <a:pt x="262" y="27"/>
                  </a:cubicBezTo>
                  <a:cubicBezTo>
                    <a:pt x="262" y="12"/>
                    <a:pt x="250" y="0"/>
                    <a:pt x="234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49"/>
                    <a:pt x="12" y="262"/>
                    <a:pt x="27" y="262"/>
                  </a:cubicBezTo>
                  <a:cubicBezTo>
                    <a:pt x="234" y="262"/>
                    <a:pt x="234" y="262"/>
                    <a:pt x="234" y="262"/>
                  </a:cubicBezTo>
                  <a:cubicBezTo>
                    <a:pt x="250" y="262"/>
                    <a:pt x="262" y="249"/>
                    <a:pt x="262" y="234"/>
                  </a:cubicBezTo>
                  <a:cubicBezTo>
                    <a:pt x="262" y="60"/>
                    <a:pt x="262" y="60"/>
                    <a:pt x="262" y="60"/>
                  </a:cubicBezTo>
                  <a:cubicBezTo>
                    <a:pt x="262" y="60"/>
                    <a:pt x="262" y="60"/>
                    <a:pt x="262" y="60"/>
                  </a:cubicBezTo>
                  <a:cubicBezTo>
                    <a:pt x="262" y="60"/>
                    <a:pt x="262" y="60"/>
                    <a:pt x="262" y="60"/>
                  </a:cubicBezTo>
                  <a:close/>
                  <a:moveTo>
                    <a:pt x="251" y="234"/>
                  </a:moveTo>
                  <a:cubicBezTo>
                    <a:pt x="251" y="243"/>
                    <a:pt x="243" y="251"/>
                    <a:pt x="234" y="251"/>
                  </a:cubicBezTo>
                  <a:cubicBezTo>
                    <a:pt x="27" y="251"/>
                    <a:pt x="27" y="251"/>
                    <a:pt x="27" y="251"/>
                  </a:cubicBezTo>
                  <a:cubicBezTo>
                    <a:pt x="18" y="251"/>
                    <a:pt x="11" y="243"/>
                    <a:pt x="11" y="234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251" y="65"/>
                    <a:pt x="251" y="65"/>
                    <a:pt x="251" y="65"/>
                  </a:cubicBezTo>
                  <a:lnTo>
                    <a:pt x="251" y="234"/>
                  </a:lnTo>
                  <a:close/>
                  <a:moveTo>
                    <a:pt x="251" y="54"/>
                  </a:moveTo>
                  <a:cubicBezTo>
                    <a:pt x="11" y="54"/>
                    <a:pt x="11" y="54"/>
                    <a:pt x="11" y="5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18"/>
                    <a:pt x="18" y="11"/>
                    <a:pt x="27" y="11"/>
                  </a:cubicBezTo>
                  <a:cubicBezTo>
                    <a:pt x="234" y="11"/>
                    <a:pt x="234" y="11"/>
                    <a:pt x="234" y="11"/>
                  </a:cubicBezTo>
                  <a:cubicBezTo>
                    <a:pt x="243" y="11"/>
                    <a:pt x="251" y="18"/>
                    <a:pt x="251" y="27"/>
                  </a:cubicBezTo>
                  <a:lnTo>
                    <a:pt x="251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1" name="Freeform 54">
              <a:extLst>
                <a:ext uri="{FF2B5EF4-FFF2-40B4-BE49-F238E27FC236}">
                  <a16:creationId xmlns:a16="http://schemas.microsoft.com/office/drawing/2014/main" id="{0B23E399-7ACD-43C6-BFD8-F7512EFF9F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2" name="Freeform 55">
              <a:extLst>
                <a:ext uri="{FF2B5EF4-FFF2-40B4-BE49-F238E27FC236}">
                  <a16:creationId xmlns:a16="http://schemas.microsoft.com/office/drawing/2014/main" id="{2CEF2796-BE23-EB95-7F3A-4AE66AFAB1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3" name="Freeform 56">
              <a:extLst>
                <a:ext uri="{FF2B5EF4-FFF2-40B4-BE49-F238E27FC236}">
                  <a16:creationId xmlns:a16="http://schemas.microsoft.com/office/drawing/2014/main" id="{643AE282-6DA1-3916-04C0-BA1B1C6E24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4" name="Freeform 57">
              <a:extLst>
                <a:ext uri="{FF2B5EF4-FFF2-40B4-BE49-F238E27FC236}">
                  <a16:creationId xmlns:a16="http://schemas.microsoft.com/office/drawing/2014/main" id="{920234E3-4324-3162-9801-659B54C88B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849"/>
              <a:ext cx="291" cy="65"/>
            </a:xfrm>
            <a:custGeom>
              <a:avLst/>
              <a:gdLst>
                <a:gd name="T0" fmla="*/ 6 w 197"/>
                <a:gd name="T1" fmla="*/ 44 h 44"/>
                <a:gd name="T2" fmla="*/ 192 w 197"/>
                <a:gd name="T3" fmla="*/ 44 h 44"/>
                <a:gd name="T4" fmla="*/ 195 w 197"/>
                <a:gd name="T5" fmla="*/ 42 h 44"/>
                <a:gd name="T6" fmla="*/ 197 w 197"/>
                <a:gd name="T7" fmla="*/ 38 h 44"/>
                <a:gd name="T8" fmla="*/ 197 w 197"/>
                <a:gd name="T9" fmla="*/ 6 h 44"/>
                <a:gd name="T10" fmla="*/ 195 w 197"/>
                <a:gd name="T11" fmla="*/ 2 h 44"/>
                <a:gd name="T12" fmla="*/ 192 w 197"/>
                <a:gd name="T13" fmla="*/ 0 h 44"/>
                <a:gd name="T14" fmla="*/ 6 w 197"/>
                <a:gd name="T15" fmla="*/ 0 h 44"/>
                <a:gd name="T16" fmla="*/ 2 w 197"/>
                <a:gd name="T17" fmla="*/ 2 h 44"/>
                <a:gd name="T18" fmla="*/ 0 w 197"/>
                <a:gd name="T19" fmla="*/ 6 h 44"/>
                <a:gd name="T20" fmla="*/ 0 w 197"/>
                <a:gd name="T21" fmla="*/ 38 h 44"/>
                <a:gd name="T22" fmla="*/ 2 w 197"/>
                <a:gd name="T23" fmla="*/ 42 h 44"/>
                <a:gd name="T24" fmla="*/ 6 w 197"/>
                <a:gd name="T25" fmla="*/ 44 h 44"/>
                <a:gd name="T26" fmla="*/ 186 w 197"/>
                <a:gd name="T27" fmla="*/ 11 h 44"/>
                <a:gd name="T28" fmla="*/ 186 w 197"/>
                <a:gd name="T29" fmla="*/ 33 h 44"/>
                <a:gd name="T30" fmla="*/ 11 w 197"/>
                <a:gd name="T31" fmla="*/ 33 h 44"/>
                <a:gd name="T32" fmla="*/ 11 w 197"/>
                <a:gd name="T33" fmla="*/ 11 h 44"/>
                <a:gd name="T34" fmla="*/ 186 w 197"/>
                <a:gd name="T35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7" h="44">
                  <a:moveTo>
                    <a:pt x="6" y="44"/>
                  </a:moveTo>
                  <a:cubicBezTo>
                    <a:pt x="192" y="44"/>
                    <a:pt x="192" y="44"/>
                    <a:pt x="192" y="44"/>
                  </a:cubicBezTo>
                  <a:cubicBezTo>
                    <a:pt x="193" y="44"/>
                    <a:pt x="194" y="43"/>
                    <a:pt x="195" y="42"/>
                  </a:cubicBezTo>
                  <a:cubicBezTo>
                    <a:pt x="196" y="41"/>
                    <a:pt x="197" y="40"/>
                    <a:pt x="197" y="38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7" y="4"/>
                    <a:pt x="196" y="3"/>
                    <a:pt x="195" y="2"/>
                  </a:cubicBezTo>
                  <a:cubicBezTo>
                    <a:pt x="194" y="1"/>
                    <a:pt x="193" y="0"/>
                    <a:pt x="19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lose/>
                  <a:moveTo>
                    <a:pt x="186" y="11"/>
                  </a:moveTo>
                  <a:cubicBezTo>
                    <a:pt x="186" y="33"/>
                    <a:pt x="186" y="33"/>
                    <a:pt x="186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86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5" name="Freeform 58">
              <a:extLst>
                <a:ext uri="{FF2B5EF4-FFF2-40B4-BE49-F238E27FC236}">
                  <a16:creationId xmlns:a16="http://schemas.microsoft.com/office/drawing/2014/main" id="{57A19185-6A10-1294-C127-E6B440B1C4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930"/>
              <a:ext cx="65" cy="145"/>
            </a:xfrm>
            <a:custGeom>
              <a:avLst/>
              <a:gdLst>
                <a:gd name="T0" fmla="*/ 6 w 44"/>
                <a:gd name="T1" fmla="*/ 98 h 98"/>
                <a:gd name="T2" fmla="*/ 39 w 44"/>
                <a:gd name="T3" fmla="*/ 98 h 98"/>
                <a:gd name="T4" fmla="*/ 43 w 44"/>
                <a:gd name="T5" fmla="*/ 96 h 98"/>
                <a:gd name="T6" fmla="*/ 44 w 44"/>
                <a:gd name="T7" fmla="*/ 92 h 98"/>
                <a:gd name="T8" fmla="*/ 44 w 44"/>
                <a:gd name="T9" fmla="*/ 5 h 98"/>
                <a:gd name="T10" fmla="*/ 43 w 44"/>
                <a:gd name="T11" fmla="*/ 1 h 98"/>
                <a:gd name="T12" fmla="*/ 39 w 44"/>
                <a:gd name="T13" fmla="*/ 0 h 98"/>
                <a:gd name="T14" fmla="*/ 6 w 44"/>
                <a:gd name="T15" fmla="*/ 0 h 98"/>
                <a:gd name="T16" fmla="*/ 2 w 44"/>
                <a:gd name="T17" fmla="*/ 1 h 98"/>
                <a:gd name="T18" fmla="*/ 0 w 44"/>
                <a:gd name="T19" fmla="*/ 5 h 98"/>
                <a:gd name="T20" fmla="*/ 0 w 44"/>
                <a:gd name="T21" fmla="*/ 92 h 98"/>
                <a:gd name="T22" fmla="*/ 2 w 44"/>
                <a:gd name="T23" fmla="*/ 96 h 98"/>
                <a:gd name="T24" fmla="*/ 6 w 44"/>
                <a:gd name="T25" fmla="*/ 98 h 98"/>
                <a:gd name="T26" fmla="*/ 11 w 44"/>
                <a:gd name="T27" fmla="*/ 11 h 98"/>
                <a:gd name="T28" fmla="*/ 33 w 44"/>
                <a:gd name="T29" fmla="*/ 11 h 98"/>
                <a:gd name="T30" fmla="*/ 33 w 44"/>
                <a:gd name="T31" fmla="*/ 87 h 98"/>
                <a:gd name="T32" fmla="*/ 11 w 44"/>
                <a:gd name="T33" fmla="*/ 87 h 98"/>
                <a:gd name="T34" fmla="*/ 11 w 44"/>
                <a:gd name="T35" fmla="*/ 1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98">
                  <a:moveTo>
                    <a:pt x="6" y="98"/>
                  </a:moveTo>
                  <a:cubicBezTo>
                    <a:pt x="39" y="98"/>
                    <a:pt x="39" y="98"/>
                    <a:pt x="39" y="98"/>
                  </a:cubicBezTo>
                  <a:cubicBezTo>
                    <a:pt x="40" y="98"/>
                    <a:pt x="42" y="97"/>
                    <a:pt x="43" y="96"/>
                  </a:cubicBezTo>
                  <a:cubicBezTo>
                    <a:pt x="44" y="95"/>
                    <a:pt x="44" y="94"/>
                    <a:pt x="44" y="9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4"/>
                    <a:pt x="44" y="2"/>
                    <a:pt x="43" y="1"/>
                  </a:cubicBezTo>
                  <a:cubicBezTo>
                    <a:pt x="42" y="0"/>
                    <a:pt x="40" y="0"/>
                    <a:pt x="3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4"/>
                    <a:pt x="1" y="95"/>
                    <a:pt x="2" y="96"/>
                  </a:cubicBezTo>
                  <a:cubicBezTo>
                    <a:pt x="3" y="97"/>
                    <a:pt x="4" y="98"/>
                    <a:pt x="6" y="98"/>
                  </a:cubicBezTo>
                  <a:close/>
                  <a:moveTo>
                    <a:pt x="11" y="11"/>
                  </a:moveTo>
                  <a:cubicBezTo>
                    <a:pt x="33" y="11"/>
                    <a:pt x="33" y="11"/>
                    <a:pt x="33" y="1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11" y="87"/>
                    <a:pt x="11" y="87"/>
                    <a:pt x="11" y="87"/>
                  </a:cubicBezTo>
                  <a:lnTo>
                    <a:pt x="1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6" name="Freeform 59">
              <a:extLst>
                <a:ext uri="{FF2B5EF4-FFF2-40B4-BE49-F238E27FC236}">
                  <a16:creationId xmlns:a16="http://schemas.microsoft.com/office/drawing/2014/main" id="{5EEFEA3D-2AF5-527C-5656-59318E0FD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1932"/>
              <a:ext cx="206" cy="16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6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6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9"/>
                    <a:pt x="139" y="6"/>
                  </a:cubicBezTo>
                  <a:cubicBezTo>
                    <a:pt x="139" y="3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7" name="Freeform 60">
              <a:extLst>
                <a:ext uri="{FF2B5EF4-FFF2-40B4-BE49-F238E27FC236}">
                  <a16:creationId xmlns:a16="http://schemas.microsoft.com/office/drawing/2014/main" id="{5C357CA5-B2EE-D428-3CE6-3D5E9D671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1974"/>
              <a:ext cx="206" cy="17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5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5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8" name="Freeform 61">
              <a:extLst>
                <a:ext uri="{FF2B5EF4-FFF2-40B4-BE49-F238E27FC236}">
                  <a16:creationId xmlns:a16="http://schemas.microsoft.com/office/drawing/2014/main" id="{33E59896-609D-0E2C-62A4-F7AF142A9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2017"/>
              <a:ext cx="206" cy="15"/>
            </a:xfrm>
            <a:custGeom>
              <a:avLst/>
              <a:gdLst>
                <a:gd name="T0" fmla="*/ 133 w 139"/>
                <a:gd name="T1" fmla="*/ 0 h 10"/>
                <a:gd name="T2" fmla="*/ 5 w 139"/>
                <a:gd name="T3" fmla="*/ 0 h 10"/>
                <a:gd name="T4" fmla="*/ 0 w 139"/>
                <a:gd name="T5" fmla="*/ 5 h 10"/>
                <a:gd name="T6" fmla="*/ 5 w 139"/>
                <a:gd name="T7" fmla="*/ 10 h 10"/>
                <a:gd name="T8" fmla="*/ 133 w 139"/>
                <a:gd name="T9" fmla="*/ 10 h 10"/>
                <a:gd name="T10" fmla="*/ 139 w 139"/>
                <a:gd name="T11" fmla="*/ 5 h 10"/>
                <a:gd name="T12" fmla="*/ 133 w 13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0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36" y="10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29" name="Freeform 62">
              <a:extLst>
                <a:ext uri="{FF2B5EF4-FFF2-40B4-BE49-F238E27FC236}">
                  <a16:creationId xmlns:a16="http://schemas.microsoft.com/office/drawing/2014/main" id="{C1908207-F99B-E795-7329-E65143E4A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2059"/>
              <a:ext cx="206" cy="16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5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5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</p:grpSp>
      <p:sp>
        <p:nvSpPr>
          <p:cNvPr id="330" name="TextBox 329">
            <a:extLst>
              <a:ext uri="{FF2B5EF4-FFF2-40B4-BE49-F238E27FC236}">
                <a16:creationId xmlns:a16="http://schemas.microsoft.com/office/drawing/2014/main" id="{CB84DFCF-5C88-A2A6-41C5-CC4BD7CA91C5}"/>
              </a:ext>
            </a:extLst>
          </p:cNvPr>
          <p:cNvSpPr txBox="1"/>
          <p:nvPr/>
        </p:nvSpPr>
        <p:spPr>
          <a:xfrm>
            <a:off x="438524" y="3988847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Market/MUs Standards</a:t>
            </a:r>
          </a:p>
        </p:txBody>
      </p:sp>
      <p:grpSp>
        <p:nvGrpSpPr>
          <p:cNvPr id="331" name="Group 4">
            <a:extLst>
              <a:ext uri="{FF2B5EF4-FFF2-40B4-BE49-F238E27FC236}">
                <a16:creationId xmlns:a16="http://schemas.microsoft.com/office/drawing/2014/main" id="{6136D04B-3428-06CD-5339-D45FF3EADE0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8779" y="3583037"/>
            <a:ext cx="301906" cy="296410"/>
            <a:chOff x="380" y="473"/>
            <a:chExt cx="362" cy="361"/>
          </a:xfrm>
          <a:solidFill>
            <a:srgbClr val="7500C0"/>
          </a:solidFill>
        </p:grpSpPr>
        <p:sp>
          <p:nvSpPr>
            <p:cNvPr id="332" name="Freeform 5">
              <a:extLst>
                <a:ext uri="{FF2B5EF4-FFF2-40B4-BE49-F238E27FC236}">
                  <a16:creationId xmlns:a16="http://schemas.microsoft.com/office/drawing/2014/main" id="{8E28FD66-9152-9EFA-07FB-F589710FD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" y="473"/>
              <a:ext cx="197" cy="197"/>
            </a:xfrm>
            <a:custGeom>
              <a:avLst/>
              <a:gdLst>
                <a:gd name="T0" fmla="*/ 11 w 133"/>
                <a:gd name="T1" fmla="*/ 111 h 133"/>
                <a:gd name="T2" fmla="*/ 0 w 133"/>
                <a:gd name="T3" fmla="*/ 122 h 133"/>
                <a:gd name="T4" fmla="*/ 11 w 133"/>
                <a:gd name="T5" fmla="*/ 133 h 133"/>
                <a:gd name="T6" fmla="*/ 22 w 133"/>
                <a:gd name="T7" fmla="*/ 122 h 133"/>
                <a:gd name="T8" fmla="*/ 21 w 133"/>
                <a:gd name="T9" fmla="*/ 120 h 133"/>
                <a:gd name="T10" fmla="*/ 73 w 133"/>
                <a:gd name="T11" fmla="*/ 68 h 133"/>
                <a:gd name="T12" fmla="*/ 99 w 133"/>
                <a:gd name="T13" fmla="*/ 68 h 133"/>
                <a:gd name="T14" fmla="*/ 103 w 133"/>
                <a:gd name="T15" fmla="*/ 67 h 133"/>
                <a:gd name="T16" fmla="*/ 131 w 133"/>
                <a:gd name="T17" fmla="*/ 39 h 133"/>
                <a:gd name="T18" fmla="*/ 132 w 133"/>
                <a:gd name="T19" fmla="*/ 32 h 133"/>
                <a:gd name="T20" fmla="*/ 126 w 133"/>
                <a:gd name="T21" fmla="*/ 28 h 133"/>
                <a:gd name="T22" fmla="*/ 105 w 133"/>
                <a:gd name="T23" fmla="*/ 28 h 133"/>
                <a:gd name="T24" fmla="*/ 105 w 133"/>
                <a:gd name="T25" fmla="*/ 7 h 133"/>
                <a:gd name="T26" fmla="*/ 101 w 133"/>
                <a:gd name="T27" fmla="*/ 1 h 133"/>
                <a:gd name="T28" fmla="*/ 94 w 133"/>
                <a:gd name="T29" fmla="*/ 2 h 133"/>
                <a:gd name="T30" fmla="*/ 66 w 133"/>
                <a:gd name="T31" fmla="*/ 30 h 133"/>
                <a:gd name="T32" fmla="*/ 64 w 133"/>
                <a:gd name="T33" fmla="*/ 34 h 133"/>
                <a:gd name="T34" fmla="*/ 64 w 133"/>
                <a:gd name="T35" fmla="*/ 59 h 133"/>
                <a:gd name="T36" fmla="*/ 12 w 133"/>
                <a:gd name="T37" fmla="*/ 111 h 133"/>
                <a:gd name="T38" fmla="*/ 11 w 133"/>
                <a:gd name="T39" fmla="*/ 111 h 133"/>
                <a:gd name="T40" fmla="*/ 94 w 133"/>
                <a:gd name="T41" fmla="*/ 39 h 133"/>
                <a:gd name="T42" fmla="*/ 99 w 133"/>
                <a:gd name="T43" fmla="*/ 41 h 133"/>
                <a:gd name="T44" fmla="*/ 111 w 133"/>
                <a:gd name="T45" fmla="*/ 41 h 133"/>
                <a:gd name="T46" fmla="*/ 96 w 133"/>
                <a:gd name="T47" fmla="*/ 56 h 133"/>
                <a:gd name="T48" fmla="*/ 77 w 133"/>
                <a:gd name="T49" fmla="*/ 56 h 133"/>
                <a:gd name="T50" fmla="*/ 77 w 133"/>
                <a:gd name="T51" fmla="*/ 37 h 133"/>
                <a:gd name="T52" fmla="*/ 92 w 133"/>
                <a:gd name="T53" fmla="*/ 22 h 133"/>
                <a:gd name="T54" fmla="*/ 92 w 133"/>
                <a:gd name="T55" fmla="*/ 34 h 133"/>
                <a:gd name="T56" fmla="*/ 94 w 133"/>
                <a:gd name="T57" fmla="*/ 3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3" h="133">
                  <a:moveTo>
                    <a:pt x="11" y="111"/>
                  </a:moveTo>
                  <a:cubicBezTo>
                    <a:pt x="5" y="111"/>
                    <a:pt x="0" y="116"/>
                    <a:pt x="0" y="122"/>
                  </a:cubicBezTo>
                  <a:cubicBezTo>
                    <a:pt x="0" y="128"/>
                    <a:pt x="5" y="133"/>
                    <a:pt x="11" y="133"/>
                  </a:cubicBezTo>
                  <a:cubicBezTo>
                    <a:pt x="17" y="133"/>
                    <a:pt x="22" y="128"/>
                    <a:pt x="22" y="122"/>
                  </a:cubicBezTo>
                  <a:cubicBezTo>
                    <a:pt x="22" y="122"/>
                    <a:pt x="22" y="121"/>
                    <a:pt x="21" y="120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100" y="68"/>
                    <a:pt x="102" y="68"/>
                    <a:pt x="103" y="67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33" y="37"/>
                    <a:pt x="133" y="34"/>
                    <a:pt x="132" y="32"/>
                  </a:cubicBezTo>
                  <a:cubicBezTo>
                    <a:pt x="131" y="30"/>
                    <a:pt x="129" y="28"/>
                    <a:pt x="126" y="28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5" y="4"/>
                    <a:pt x="103" y="2"/>
                    <a:pt x="101" y="1"/>
                  </a:cubicBezTo>
                  <a:cubicBezTo>
                    <a:pt x="99" y="0"/>
                    <a:pt x="96" y="0"/>
                    <a:pt x="94" y="2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5" y="31"/>
                    <a:pt x="64" y="33"/>
                    <a:pt x="64" y="34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2" y="111"/>
                    <a:pt x="11" y="111"/>
                    <a:pt x="11" y="111"/>
                  </a:cubicBezTo>
                  <a:close/>
                  <a:moveTo>
                    <a:pt x="94" y="39"/>
                  </a:moveTo>
                  <a:cubicBezTo>
                    <a:pt x="95" y="40"/>
                    <a:pt x="97" y="41"/>
                    <a:pt x="99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2" y="36"/>
                    <a:pt x="93" y="38"/>
                    <a:pt x="9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33" name="Freeform 6">
              <a:extLst>
                <a:ext uri="{FF2B5EF4-FFF2-40B4-BE49-F238E27FC236}">
                  <a16:creationId xmlns:a16="http://schemas.microsoft.com/office/drawing/2014/main" id="{3729B5E6-0380-0B55-A1E1-815531AB1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" y="528"/>
              <a:ext cx="252" cy="251"/>
            </a:xfrm>
            <a:custGeom>
              <a:avLst/>
              <a:gdLst>
                <a:gd name="T0" fmla="*/ 123 w 170"/>
                <a:gd name="T1" fmla="*/ 16 h 170"/>
                <a:gd name="T2" fmla="*/ 120 w 170"/>
                <a:gd name="T3" fmla="*/ 8 h 170"/>
                <a:gd name="T4" fmla="*/ 119 w 170"/>
                <a:gd name="T5" fmla="*/ 8 h 170"/>
                <a:gd name="T6" fmla="*/ 85 w 170"/>
                <a:gd name="T7" fmla="*/ 0 h 170"/>
                <a:gd name="T8" fmla="*/ 0 w 170"/>
                <a:gd name="T9" fmla="*/ 85 h 170"/>
                <a:gd name="T10" fmla="*/ 85 w 170"/>
                <a:gd name="T11" fmla="*/ 170 h 170"/>
                <a:gd name="T12" fmla="*/ 170 w 170"/>
                <a:gd name="T13" fmla="*/ 85 h 170"/>
                <a:gd name="T14" fmla="*/ 162 w 170"/>
                <a:gd name="T15" fmla="*/ 50 h 170"/>
                <a:gd name="T16" fmla="*/ 158 w 170"/>
                <a:gd name="T17" fmla="*/ 47 h 170"/>
                <a:gd name="T18" fmla="*/ 154 w 170"/>
                <a:gd name="T19" fmla="*/ 47 h 170"/>
                <a:gd name="T20" fmla="*/ 150 w 170"/>
                <a:gd name="T21" fmla="*/ 51 h 170"/>
                <a:gd name="T22" fmla="*/ 151 w 170"/>
                <a:gd name="T23" fmla="*/ 55 h 170"/>
                <a:gd name="T24" fmla="*/ 157 w 170"/>
                <a:gd name="T25" fmla="*/ 85 h 170"/>
                <a:gd name="T26" fmla="*/ 85 w 170"/>
                <a:gd name="T27" fmla="*/ 158 h 170"/>
                <a:gd name="T28" fmla="*/ 12 w 170"/>
                <a:gd name="T29" fmla="*/ 85 h 170"/>
                <a:gd name="T30" fmla="*/ 85 w 170"/>
                <a:gd name="T31" fmla="*/ 13 h 170"/>
                <a:gd name="T32" fmla="*/ 114 w 170"/>
                <a:gd name="T33" fmla="*/ 19 h 170"/>
                <a:gd name="T34" fmla="*/ 123 w 170"/>
                <a:gd name="T35" fmla="*/ 1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0" h="170">
                  <a:moveTo>
                    <a:pt x="123" y="16"/>
                  </a:moveTo>
                  <a:cubicBezTo>
                    <a:pt x="124" y="13"/>
                    <a:pt x="123" y="9"/>
                    <a:pt x="120" y="8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08" y="3"/>
                    <a:pt x="97" y="0"/>
                    <a:pt x="85" y="0"/>
                  </a:cubicBezTo>
                  <a:cubicBezTo>
                    <a:pt x="38" y="0"/>
                    <a:pt x="0" y="38"/>
                    <a:pt x="0" y="85"/>
                  </a:cubicBezTo>
                  <a:cubicBezTo>
                    <a:pt x="0" y="132"/>
                    <a:pt x="38" y="170"/>
                    <a:pt x="85" y="170"/>
                  </a:cubicBezTo>
                  <a:cubicBezTo>
                    <a:pt x="131" y="170"/>
                    <a:pt x="170" y="132"/>
                    <a:pt x="170" y="85"/>
                  </a:cubicBezTo>
                  <a:cubicBezTo>
                    <a:pt x="170" y="73"/>
                    <a:pt x="167" y="61"/>
                    <a:pt x="162" y="50"/>
                  </a:cubicBezTo>
                  <a:cubicBezTo>
                    <a:pt x="161" y="49"/>
                    <a:pt x="160" y="48"/>
                    <a:pt x="158" y="47"/>
                  </a:cubicBezTo>
                  <a:cubicBezTo>
                    <a:pt x="157" y="46"/>
                    <a:pt x="155" y="46"/>
                    <a:pt x="154" y="47"/>
                  </a:cubicBezTo>
                  <a:cubicBezTo>
                    <a:pt x="152" y="48"/>
                    <a:pt x="151" y="49"/>
                    <a:pt x="150" y="51"/>
                  </a:cubicBezTo>
                  <a:cubicBezTo>
                    <a:pt x="150" y="52"/>
                    <a:pt x="150" y="54"/>
                    <a:pt x="151" y="55"/>
                  </a:cubicBezTo>
                  <a:cubicBezTo>
                    <a:pt x="155" y="65"/>
                    <a:pt x="157" y="75"/>
                    <a:pt x="157" y="85"/>
                  </a:cubicBezTo>
                  <a:cubicBezTo>
                    <a:pt x="157" y="125"/>
                    <a:pt x="124" y="158"/>
                    <a:pt x="85" y="158"/>
                  </a:cubicBezTo>
                  <a:cubicBezTo>
                    <a:pt x="45" y="158"/>
                    <a:pt x="12" y="125"/>
                    <a:pt x="12" y="85"/>
                  </a:cubicBezTo>
                  <a:cubicBezTo>
                    <a:pt x="12" y="45"/>
                    <a:pt x="45" y="13"/>
                    <a:pt x="85" y="13"/>
                  </a:cubicBezTo>
                  <a:cubicBezTo>
                    <a:pt x="95" y="13"/>
                    <a:pt x="105" y="15"/>
                    <a:pt x="114" y="19"/>
                  </a:cubicBezTo>
                  <a:cubicBezTo>
                    <a:pt x="118" y="21"/>
                    <a:pt x="121" y="19"/>
                    <a:pt x="12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34" name="Freeform 7">
              <a:extLst>
                <a:ext uri="{FF2B5EF4-FFF2-40B4-BE49-F238E27FC236}">
                  <a16:creationId xmlns:a16="http://schemas.microsoft.com/office/drawing/2014/main" id="{0D548ED4-321B-630D-B45C-9990E9633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" y="583"/>
              <a:ext cx="142" cy="141"/>
            </a:xfrm>
            <a:custGeom>
              <a:avLst/>
              <a:gdLst>
                <a:gd name="T0" fmla="*/ 48 w 96"/>
                <a:gd name="T1" fmla="*/ 13 h 96"/>
                <a:gd name="T2" fmla="*/ 55 w 96"/>
                <a:gd name="T3" fmla="*/ 14 h 96"/>
                <a:gd name="T4" fmla="*/ 63 w 96"/>
                <a:gd name="T5" fmla="*/ 9 h 96"/>
                <a:gd name="T6" fmla="*/ 58 w 96"/>
                <a:gd name="T7" fmla="*/ 2 h 96"/>
                <a:gd name="T8" fmla="*/ 48 w 96"/>
                <a:gd name="T9" fmla="*/ 0 h 96"/>
                <a:gd name="T10" fmla="*/ 0 w 96"/>
                <a:gd name="T11" fmla="*/ 48 h 96"/>
                <a:gd name="T12" fmla="*/ 48 w 96"/>
                <a:gd name="T13" fmla="*/ 96 h 96"/>
                <a:gd name="T14" fmla="*/ 96 w 96"/>
                <a:gd name="T15" fmla="*/ 48 h 96"/>
                <a:gd name="T16" fmla="*/ 94 w 96"/>
                <a:gd name="T17" fmla="*/ 38 h 96"/>
                <a:gd name="T18" fmla="*/ 92 w 96"/>
                <a:gd name="T19" fmla="*/ 34 h 96"/>
                <a:gd name="T20" fmla="*/ 87 w 96"/>
                <a:gd name="T21" fmla="*/ 33 h 96"/>
                <a:gd name="T22" fmla="*/ 83 w 96"/>
                <a:gd name="T23" fmla="*/ 36 h 96"/>
                <a:gd name="T24" fmla="*/ 82 w 96"/>
                <a:gd name="T25" fmla="*/ 40 h 96"/>
                <a:gd name="T26" fmla="*/ 83 w 96"/>
                <a:gd name="T27" fmla="*/ 48 h 96"/>
                <a:gd name="T28" fmla="*/ 48 w 96"/>
                <a:gd name="T29" fmla="*/ 84 h 96"/>
                <a:gd name="T30" fmla="*/ 12 w 96"/>
                <a:gd name="T31" fmla="*/ 48 h 96"/>
                <a:gd name="T32" fmla="*/ 48 w 96"/>
                <a:gd name="T33" fmla="*/ 1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" h="96">
                  <a:moveTo>
                    <a:pt x="48" y="13"/>
                  </a:moveTo>
                  <a:cubicBezTo>
                    <a:pt x="50" y="13"/>
                    <a:pt x="53" y="13"/>
                    <a:pt x="55" y="14"/>
                  </a:cubicBezTo>
                  <a:cubicBezTo>
                    <a:pt x="59" y="15"/>
                    <a:pt x="62" y="12"/>
                    <a:pt x="63" y="9"/>
                  </a:cubicBezTo>
                  <a:cubicBezTo>
                    <a:pt x="64" y="6"/>
                    <a:pt x="62" y="2"/>
                    <a:pt x="58" y="2"/>
                  </a:cubicBezTo>
                  <a:cubicBezTo>
                    <a:pt x="55" y="1"/>
                    <a:pt x="51" y="0"/>
                    <a:pt x="48" y="0"/>
                  </a:cubicBezTo>
                  <a:cubicBezTo>
                    <a:pt x="21" y="0"/>
                    <a:pt x="0" y="22"/>
                    <a:pt x="0" y="48"/>
                  </a:cubicBezTo>
                  <a:cubicBezTo>
                    <a:pt x="0" y="75"/>
                    <a:pt x="21" y="96"/>
                    <a:pt x="48" y="96"/>
                  </a:cubicBezTo>
                  <a:cubicBezTo>
                    <a:pt x="74" y="96"/>
                    <a:pt x="96" y="75"/>
                    <a:pt x="96" y="48"/>
                  </a:cubicBezTo>
                  <a:cubicBezTo>
                    <a:pt x="96" y="45"/>
                    <a:pt x="95" y="41"/>
                    <a:pt x="94" y="38"/>
                  </a:cubicBezTo>
                  <a:cubicBezTo>
                    <a:pt x="94" y="36"/>
                    <a:pt x="93" y="35"/>
                    <a:pt x="92" y="34"/>
                  </a:cubicBezTo>
                  <a:cubicBezTo>
                    <a:pt x="90" y="33"/>
                    <a:pt x="88" y="32"/>
                    <a:pt x="87" y="33"/>
                  </a:cubicBezTo>
                  <a:cubicBezTo>
                    <a:pt x="85" y="33"/>
                    <a:pt x="84" y="34"/>
                    <a:pt x="83" y="36"/>
                  </a:cubicBezTo>
                  <a:cubicBezTo>
                    <a:pt x="82" y="37"/>
                    <a:pt x="82" y="39"/>
                    <a:pt x="82" y="40"/>
                  </a:cubicBezTo>
                  <a:cubicBezTo>
                    <a:pt x="83" y="43"/>
                    <a:pt x="83" y="46"/>
                    <a:pt x="83" y="48"/>
                  </a:cubicBezTo>
                  <a:cubicBezTo>
                    <a:pt x="83" y="68"/>
                    <a:pt x="67" y="84"/>
                    <a:pt x="48" y="84"/>
                  </a:cubicBezTo>
                  <a:cubicBezTo>
                    <a:pt x="28" y="84"/>
                    <a:pt x="12" y="68"/>
                    <a:pt x="12" y="48"/>
                  </a:cubicBezTo>
                  <a:cubicBezTo>
                    <a:pt x="12" y="29"/>
                    <a:pt x="28" y="13"/>
                    <a:pt x="4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35" name="Freeform 8">
              <a:extLst>
                <a:ext uri="{FF2B5EF4-FFF2-40B4-BE49-F238E27FC236}">
                  <a16:creationId xmlns:a16="http://schemas.microsoft.com/office/drawing/2014/main" id="{E6A544EC-BA7F-66B6-1775-A10B18185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" y="473"/>
              <a:ext cx="362" cy="361"/>
            </a:xfrm>
            <a:custGeom>
              <a:avLst/>
              <a:gdLst>
                <a:gd name="T0" fmla="*/ 234 w 244"/>
                <a:gd name="T1" fmla="*/ 74 h 244"/>
                <a:gd name="T2" fmla="*/ 230 w 244"/>
                <a:gd name="T3" fmla="*/ 70 h 244"/>
                <a:gd name="T4" fmla="*/ 225 w 244"/>
                <a:gd name="T5" fmla="*/ 70 h 244"/>
                <a:gd name="T6" fmla="*/ 222 w 244"/>
                <a:gd name="T7" fmla="*/ 79 h 244"/>
                <a:gd name="T8" fmla="*/ 231 w 244"/>
                <a:gd name="T9" fmla="*/ 122 h 244"/>
                <a:gd name="T10" fmla="*/ 122 w 244"/>
                <a:gd name="T11" fmla="*/ 232 h 244"/>
                <a:gd name="T12" fmla="*/ 12 w 244"/>
                <a:gd name="T13" fmla="*/ 122 h 244"/>
                <a:gd name="T14" fmla="*/ 122 w 244"/>
                <a:gd name="T15" fmla="*/ 13 h 244"/>
                <a:gd name="T16" fmla="*/ 165 w 244"/>
                <a:gd name="T17" fmla="*/ 22 h 244"/>
                <a:gd name="T18" fmla="*/ 170 w 244"/>
                <a:gd name="T19" fmla="*/ 22 h 244"/>
                <a:gd name="T20" fmla="*/ 173 w 244"/>
                <a:gd name="T21" fmla="*/ 19 h 244"/>
                <a:gd name="T22" fmla="*/ 174 w 244"/>
                <a:gd name="T23" fmla="*/ 14 h 244"/>
                <a:gd name="T24" fmla="*/ 170 w 244"/>
                <a:gd name="T25" fmla="*/ 10 h 244"/>
                <a:gd name="T26" fmla="*/ 122 w 244"/>
                <a:gd name="T27" fmla="*/ 0 h 244"/>
                <a:gd name="T28" fmla="*/ 0 w 244"/>
                <a:gd name="T29" fmla="*/ 122 h 244"/>
                <a:gd name="T30" fmla="*/ 122 w 244"/>
                <a:gd name="T31" fmla="*/ 244 h 244"/>
                <a:gd name="T32" fmla="*/ 244 w 244"/>
                <a:gd name="T33" fmla="*/ 122 h 244"/>
                <a:gd name="T34" fmla="*/ 234 w 244"/>
                <a:gd name="T35" fmla="*/ 7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244">
                  <a:moveTo>
                    <a:pt x="234" y="74"/>
                  </a:moveTo>
                  <a:cubicBezTo>
                    <a:pt x="233" y="72"/>
                    <a:pt x="232" y="71"/>
                    <a:pt x="230" y="70"/>
                  </a:cubicBezTo>
                  <a:cubicBezTo>
                    <a:pt x="229" y="70"/>
                    <a:pt x="227" y="70"/>
                    <a:pt x="225" y="70"/>
                  </a:cubicBezTo>
                  <a:cubicBezTo>
                    <a:pt x="222" y="72"/>
                    <a:pt x="221" y="76"/>
                    <a:pt x="222" y="79"/>
                  </a:cubicBezTo>
                  <a:cubicBezTo>
                    <a:pt x="228" y="93"/>
                    <a:pt x="231" y="107"/>
                    <a:pt x="231" y="122"/>
                  </a:cubicBezTo>
                  <a:cubicBezTo>
                    <a:pt x="231" y="182"/>
                    <a:pt x="182" y="232"/>
                    <a:pt x="122" y="232"/>
                  </a:cubicBezTo>
                  <a:cubicBezTo>
                    <a:pt x="61" y="232"/>
                    <a:pt x="12" y="182"/>
                    <a:pt x="12" y="122"/>
                  </a:cubicBezTo>
                  <a:cubicBezTo>
                    <a:pt x="12" y="62"/>
                    <a:pt x="61" y="13"/>
                    <a:pt x="122" y="13"/>
                  </a:cubicBezTo>
                  <a:cubicBezTo>
                    <a:pt x="137" y="13"/>
                    <a:pt x="151" y="16"/>
                    <a:pt x="165" y="22"/>
                  </a:cubicBezTo>
                  <a:cubicBezTo>
                    <a:pt x="167" y="23"/>
                    <a:pt x="168" y="23"/>
                    <a:pt x="170" y="22"/>
                  </a:cubicBezTo>
                  <a:cubicBezTo>
                    <a:pt x="172" y="21"/>
                    <a:pt x="173" y="20"/>
                    <a:pt x="173" y="19"/>
                  </a:cubicBezTo>
                  <a:cubicBezTo>
                    <a:pt x="174" y="17"/>
                    <a:pt x="174" y="15"/>
                    <a:pt x="174" y="14"/>
                  </a:cubicBezTo>
                  <a:cubicBezTo>
                    <a:pt x="173" y="12"/>
                    <a:pt x="172" y="11"/>
                    <a:pt x="170" y="10"/>
                  </a:cubicBezTo>
                  <a:cubicBezTo>
                    <a:pt x="155" y="4"/>
                    <a:pt x="138" y="0"/>
                    <a:pt x="122" y="0"/>
                  </a:cubicBezTo>
                  <a:cubicBezTo>
                    <a:pt x="54" y="0"/>
                    <a:pt x="0" y="55"/>
                    <a:pt x="0" y="122"/>
                  </a:cubicBezTo>
                  <a:cubicBezTo>
                    <a:pt x="0" y="189"/>
                    <a:pt x="54" y="244"/>
                    <a:pt x="122" y="244"/>
                  </a:cubicBezTo>
                  <a:cubicBezTo>
                    <a:pt x="189" y="244"/>
                    <a:pt x="244" y="189"/>
                    <a:pt x="244" y="122"/>
                  </a:cubicBezTo>
                  <a:cubicBezTo>
                    <a:pt x="244" y="105"/>
                    <a:pt x="240" y="89"/>
                    <a:pt x="23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D4BB1F30-DF60-3995-D849-9C0F9DFD9A7D}"/>
              </a:ext>
            </a:extLst>
          </p:cNvPr>
          <p:cNvSpPr txBox="1"/>
          <p:nvPr/>
        </p:nvSpPr>
        <p:spPr>
          <a:xfrm>
            <a:off x="438524" y="5128907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Right Fit Model</a:t>
            </a:r>
          </a:p>
        </p:txBody>
      </p: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F14DEE7A-AD05-F395-4CA9-4891E8762E59}"/>
              </a:ext>
            </a:extLst>
          </p:cNvPr>
          <p:cNvGrpSpPr/>
          <p:nvPr/>
        </p:nvGrpSpPr>
        <p:grpSpPr>
          <a:xfrm>
            <a:off x="472584" y="4710434"/>
            <a:ext cx="314324" cy="315129"/>
            <a:chOff x="5283166" y="5914977"/>
            <a:chExt cx="461779" cy="462963"/>
          </a:xfrm>
          <a:solidFill>
            <a:srgbClr val="7500C0"/>
          </a:solidFill>
        </p:grpSpPr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EE2E328F-D5C0-9819-DF4F-D0AD62573AA1}"/>
                </a:ext>
              </a:extLst>
            </p:cNvPr>
            <p:cNvGrpSpPr/>
            <p:nvPr/>
          </p:nvGrpSpPr>
          <p:grpSpPr>
            <a:xfrm>
              <a:off x="5283166" y="5914977"/>
              <a:ext cx="461779" cy="462963"/>
              <a:chOff x="5283166" y="5914977"/>
              <a:chExt cx="461779" cy="462963"/>
            </a:xfrm>
            <a:grpFill/>
          </p:grpSpPr>
          <p:sp>
            <p:nvSpPr>
              <p:cNvPr id="342" name="Freeform 38">
                <a:extLst>
                  <a:ext uri="{FF2B5EF4-FFF2-40B4-BE49-F238E27FC236}">
                    <a16:creationId xmlns:a16="http://schemas.microsoft.com/office/drawing/2014/main" id="{96657827-AD82-7790-95C2-F3AA51820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6037" y="5948130"/>
                <a:ext cx="288908" cy="429810"/>
              </a:xfrm>
              <a:custGeom>
                <a:avLst/>
                <a:gdLst>
                  <a:gd name="T0" fmla="*/ 123 w 165"/>
                  <a:gd name="T1" fmla="*/ 17 h 245"/>
                  <a:gd name="T2" fmla="*/ 145 w 165"/>
                  <a:gd name="T3" fmla="*/ 21 h 245"/>
                  <a:gd name="T4" fmla="*/ 153 w 165"/>
                  <a:gd name="T5" fmla="*/ 16 h 245"/>
                  <a:gd name="T6" fmla="*/ 148 w 165"/>
                  <a:gd name="T7" fmla="*/ 9 h 245"/>
                  <a:gd name="T8" fmla="*/ 101 w 165"/>
                  <a:gd name="T9" fmla="*/ 0 h 245"/>
                  <a:gd name="T10" fmla="*/ 99 w 165"/>
                  <a:gd name="T11" fmla="*/ 0 h 245"/>
                  <a:gd name="T12" fmla="*/ 94 w 165"/>
                  <a:gd name="T13" fmla="*/ 3 h 245"/>
                  <a:gd name="T14" fmla="*/ 94 w 165"/>
                  <a:gd name="T15" fmla="*/ 7 h 245"/>
                  <a:gd name="T16" fmla="*/ 97 w 165"/>
                  <a:gd name="T17" fmla="*/ 47 h 245"/>
                  <a:gd name="T18" fmla="*/ 103 w 165"/>
                  <a:gd name="T19" fmla="*/ 52 h 245"/>
                  <a:gd name="T20" fmla="*/ 104 w 165"/>
                  <a:gd name="T21" fmla="*/ 52 h 245"/>
                  <a:gd name="T22" fmla="*/ 109 w 165"/>
                  <a:gd name="T23" fmla="*/ 46 h 245"/>
                  <a:gd name="T24" fmla="*/ 107 w 165"/>
                  <a:gd name="T25" fmla="*/ 18 h 245"/>
                  <a:gd name="T26" fmla="*/ 153 w 165"/>
                  <a:gd name="T27" fmla="*/ 113 h 245"/>
                  <a:gd name="T28" fmla="*/ 33 w 165"/>
                  <a:gd name="T29" fmla="*/ 233 h 245"/>
                  <a:gd name="T30" fmla="*/ 8 w 165"/>
                  <a:gd name="T31" fmla="*/ 230 h 245"/>
                  <a:gd name="T32" fmla="*/ 1 w 165"/>
                  <a:gd name="T33" fmla="*/ 235 h 245"/>
                  <a:gd name="T34" fmla="*/ 5 w 165"/>
                  <a:gd name="T35" fmla="*/ 242 h 245"/>
                  <a:gd name="T36" fmla="*/ 33 w 165"/>
                  <a:gd name="T37" fmla="*/ 245 h 245"/>
                  <a:gd name="T38" fmla="*/ 165 w 165"/>
                  <a:gd name="T39" fmla="*/ 113 h 245"/>
                  <a:gd name="T40" fmla="*/ 123 w 165"/>
                  <a:gd name="T41" fmla="*/ 17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5" h="245">
                    <a:moveTo>
                      <a:pt x="123" y="17"/>
                    </a:moveTo>
                    <a:cubicBezTo>
                      <a:pt x="145" y="21"/>
                      <a:pt x="145" y="21"/>
                      <a:pt x="145" y="21"/>
                    </a:cubicBezTo>
                    <a:cubicBezTo>
                      <a:pt x="149" y="22"/>
                      <a:pt x="152" y="19"/>
                      <a:pt x="153" y="16"/>
                    </a:cubicBezTo>
                    <a:cubicBezTo>
                      <a:pt x="153" y="13"/>
                      <a:pt x="151" y="10"/>
                      <a:pt x="148" y="9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0" y="0"/>
                      <a:pt x="99" y="0"/>
                    </a:cubicBezTo>
                    <a:cubicBezTo>
                      <a:pt x="97" y="0"/>
                      <a:pt x="96" y="1"/>
                      <a:pt x="94" y="3"/>
                    </a:cubicBezTo>
                    <a:cubicBezTo>
                      <a:pt x="94" y="4"/>
                      <a:pt x="93" y="6"/>
                      <a:pt x="94" y="7"/>
                    </a:cubicBezTo>
                    <a:cubicBezTo>
                      <a:pt x="97" y="47"/>
                      <a:pt x="97" y="47"/>
                      <a:pt x="97" y="47"/>
                    </a:cubicBezTo>
                    <a:cubicBezTo>
                      <a:pt x="98" y="50"/>
                      <a:pt x="100" y="52"/>
                      <a:pt x="103" y="52"/>
                    </a:cubicBezTo>
                    <a:cubicBezTo>
                      <a:pt x="103" y="52"/>
                      <a:pt x="104" y="52"/>
                      <a:pt x="104" y="52"/>
                    </a:cubicBezTo>
                    <a:cubicBezTo>
                      <a:pt x="107" y="52"/>
                      <a:pt x="110" y="49"/>
                      <a:pt x="109" y="46"/>
                    </a:cubicBezTo>
                    <a:cubicBezTo>
                      <a:pt x="107" y="18"/>
                      <a:pt x="107" y="18"/>
                      <a:pt x="107" y="18"/>
                    </a:cubicBezTo>
                    <a:cubicBezTo>
                      <a:pt x="136" y="41"/>
                      <a:pt x="153" y="75"/>
                      <a:pt x="153" y="113"/>
                    </a:cubicBezTo>
                    <a:cubicBezTo>
                      <a:pt x="153" y="179"/>
                      <a:pt x="99" y="233"/>
                      <a:pt x="33" y="233"/>
                    </a:cubicBezTo>
                    <a:cubicBezTo>
                      <a:pt x="25" y="233"/>
                      <a:pt x="16" y="232"/>
                      <a:pt x="8" y="230"/>
                    </a:cubicBezTo>
                    <a:cubicBezTo>
                      <a:pt x="4" y="229"/>
                      <a:pt x="1" y="231"/>
                      <a:pt x="1" y="235"/>
                    </a:cubicBezTo>
                    <a:cubicBezTo>
                      <a:pt x="0" y="238"/>
                      <a:pt x="2" y="241"/>
                      <a:pt x="5" y="242"/>
                    </a:cubicBezTo>
                    <a:cubicBezTo>
                      <a:pt x="14" y="244"/>
                      <a:pt x="24" y="245"/>
                      <a:pt x="33" y="245"/>
                    </a:cubicBezTo>
                    <a:cubicBezTo>
                      <a:pt x="106" y="245"/>
                      <a:pt x="165" y="186"/>
                      <a:pt x="165" y="113"/>
                    </a:cubicBezTo>
                    <a:cubicBezTo>
                      <a:pt x="165" y="76"/>
                      <a:pt x="150" y="41"/>
                      <a:pt x="123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159F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343" name="Freeform 39">
                <a:extLst>
                  <a:ext uri="{FF2B5EF4-FFF2-40B4-BE49-F238E27FC236}">
                    <a16:creationId xmlns:a16="http://schemas.microsoft.com/office/drawing/2014/main" id="{708AD746-CEC7-F781-7B02-251C059E9C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166" y="5914977"/>
                <a:ext cx="288908" cy="429810"/>
              </a:xfrm>
              <a:custGeom>
                <a:avLst/>
                <a:gdLst>
                  <a:gd name="T0" fmla="*/ 72 w 165"/>
                  <a:gd name="T1" fmla="*/ 240 h 245"/>
                  <a:gd name="T2" fmla="*/ 72 w 165"/>
                  <a:gd name="T3" fmla="*/ 239 h 245"/>
                  <a:gd name="T4" fmla="*/ 72 w 165"/>
                  <a:gd name="T5" fmla="*/ 238 h 245"/>
                  <a:gd name="T6" fmla="*/ 72 w 165"/>
                  <a:gd name="T7" fmla="*/ 238 h 245"/>
                  <a:gd name="T8" fmla="*/ 68 w 165"/>
                  <a:gd name="T9" fmla="*/ 198 h 245"/>
                  <a:gd name="T10" fmla="*/ 61 w 165"/>
                  <a:gd name="T11" fmla="*/ 193 h 245"/>
                  <a:gd name="T12" fmla="*/ 56 w 165"/>
                  <a:gd name="T13" fmla="*/ 199 h 245"/>
                  <a:gd name="T14" fmla="*/ 59 w 165"/>
                  <a:gd name="T15" fmla="*/ 226 h 245"/>
                  <a:gd name="T16" fmla="*/ 12 w 165"/>
                  <a:gd name="T17" fmla="*/ 132 h 245"/>
                  <a:gd name="T18" fmla="*/ 132 w 165"/>
                  <a:gd name="T19" fmla="*/ 12 h 245"/>
                  <a:gd name="T20" fmla="*/ 158 w 165"/>
                  <a:gd name="T21" fmla="*/ 15 h 245"/>
                  <a:gd name="T22" fmla="*/ 165 w 165"/>
                  <a:gd name="T23" fmla="*/ 10 h 245"/>
                  <a:gd name="T24" fmla="*/ 160 w 165"/>
                  <a:gd name="T25" fmla="*/ 3 h 245"/>
                  <a:gd name="T26" fmla="*/ 132 w 165"/>
                  <a:gd name="T27" fmla="*/ 0 h 245"/>
                  <a:gd name="T28" fmla="*/ 0 w 165"/>
                  <a:gd name="T29" fmla="*/ 132 h 245"/>
                  <a:gd name="T30" fmla="*/ 42 w 165"/>
                  <a:gd name="T31" fmla="*/ 228 h 245"/>
                  <a:gd name="T32" fmla="*/ 14 w 165"/>
                  <a:gd name="T33" fmla="*/ 222 h 245"/>
                  <a:gd name="T34" fmla="*/ 7 w 165"/>
                  <a:gd name="T35" fmla="*/ 226 h 245"/>
                  <a:gd name="T36" fmla="*/ 11 w 165"/>
                  <a:gd name="T37" fmla="*/ 234 h 245"/>
                  <a:gd name="T38" fmla="*/ 65 w 165"/>
                  <a:gd name="T39" fmla="*/ 245 h 245"/>
                  <a:gd name="T40" fmla="*/ 66 w 165"/>
                  <a:gd name="T41" fmla="*/ 245 h 245"/>
                  <a:gd name="T42" fmla="*/ 67 w 165"/>
                  <a:gd name="T43" fmla="*/ 245 h 245"/>
                  <a:gd name="T44" fmla="*/ 68 w 165"/>
                  <a:gd name="T45" fmla="*/ 245 h 245"/>
                  <a:gd name="T46" fmla="*/ 69 w 165"/>
                  <a:gd name="T47" fmla="*/ 244 h 245"/>
                  <a:gd name="T48" fmla="*/ 69 w 165"/>
                  <a:gd name="T49" fmla="*/ 244 h 245"/>
                  <a:gd name="T50" fmla="*/ 70 w 165"/>
                  <a:gd name="T51" fmla="*/ 243 h 245"/>
                  <a:gd name="T52" fmla="*/ 70 w 165"/>
                  <a:gd name="T53" fmla="*/ 243 h 245"/>
                  <a:gd name="T54" fmla="*/ 70 w 165"/>
                  <a:gd name="T55" fmla="*/ 243 h 245"/>
                  <a:gd name="T56" fmla="*/ 71 w 165"/>
                  <a:gd name="T57" fmla="*/ 242 h 245"/>
                  <a:gd name="T58" fmla="*/ 71 w 165"/>
                  <a:gd name="T59" fmla="*/ 242 h 245"/>
                  <a:gd name="T60" fmla="*/ 71 w 165"/>
                  <a:gd name="T61" fmla="*/ 241 h 245"/>
                  <a:gd name="T62" fmla="*/ 72 w 165"/>
                  <a:gd name="T63" fmla="*/ 241 h 245"/>
                  <a:gd name="T64" fmla="*/ 72 w 165"/>
                  <a:gd name="T65" fmla="*/ 24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5" h="245">
                    <a:moveTo>
                      <a:pt x="72" y="240"/>
                    </a:moveTo>
                    <a:cubicBezTo>
                      <a:pt x="72" y="240"/>
                      <a:pt x="72" y="240"/>
                      <a:pt x="72" y="239"/>
                    </a:cubicBezTo>
                    <a:cubicBezTo>
                      <a:pt x="72" y="239"/>
                      <a:pt x="72" y="239"/>
                      <a:pt x="72" y="238"/>
                    </a:cubicBezTo>
                    <a:cubicBezTo>
                      <a:pt x="72" y="238"/>
                      <a:pt x="72" y="238"/>
                      <a:pt x="72" y="238"/>
                    </a:cubicBezTo>
                    <a:cubicBezTo>
                      <a:pt x="68" y="198"/>
                      <a:pt x="68" y="198"/>
                      <a:pt x="68" y="198"/>
                    </a:cubicBezTo>
                    <a:cubicBezTo>
                      <a:pt x="67" y="195"/>
                      <a:pt x="64" y="192"/>
                      <a:pt x="61" y="193"/>
                    </a:cubicBezTo>
                    <a:cubicBezTo>
                      <a:pt x="58" y="193"/>
                      <a:pt x="55" y="196"/>
                      <a:pt x="56" y="199"/>
                    </a:cubicBezTo>
                    <a:cubicBezTo>
                      <a:pt x="59" y="226"/>
                      <a:pt x="59" y="226"/>
                      <a:pt x="59" y="226"/>
                    </a:cubicBezTo>
                    <a:cubicBezTo>
                      <a:pt x="29" y="204"/>
                      <a:pt x="12" y="169"/>
                      <a:pt x="12" y="132"/>
                    </a:cubicBezTo>
                    <a:cubicBezTo>
                      <a:pt x="12" y="66"/>
                      <a:pt x="66" y="12"/>
                      <a:pt x="132" y="12"/>
                    </a:cubicBezTo>
                    <a:cubicBezTo>
                      <a:pt x="141" y="12"/>
                      <a:pt x="149" y="13"/>
                      <a:pt x="158" y="15"/>
                    </a:cubicBezTo>
                    <a:cubicBezTo>
                      <a:pt x="161" y="15"/>
                      <a:pt x="164" y="13"/>
                      <a:pt x="165" y="10"/>
                    </a:cubicBezTo>
                    <a:cubicBezTo>
                      <a:pt x="165" y="7"/>
                      <a:pt x="163" y="4"/>
                      <a:pt x="160" y="3"/>
                    </a:cubicBezTo>
                    <a:cubicBezTo>
                      <a:pt x="151" y="1"/>
                      <a:pt x="142" y="0"/>
                      <a:pt x="132" y="0"/>
                    </a:cubicBezTo>
                    <a:cubicBezTo>
                      <a:pt x="60" y="0"/>
                      <a:pt x="0" y="59"/>
                      <a:pt x="0" y="132"/>
                    </a:cubicBezTo>
                    <a:cubicBezTo>
                      <a:pt x="0" y="169"/>
                      <a:pt x="15" y="203"/>
                      <a:pt x="42" y="228"/>
                    </a:cubicBezTo>
                    <a:cubicBezTo>
                      <a:pt x="14" y="222"/>
                      <a:pt x="14" y="222"/>
                      <a:pt x="14" y="222"/>
                    </a:cubicBezTo>
                    <a:cubicBezTo>
                      <a:pt x="10" y="221"/>
                      <a:pt x="7" y="223"/>
                      <a:pt x="7" y="226"/>
                    </a:cubicBezTo>
                    <a:cubicBezTo>
                      <a:pt x="6" y="230"/>
                      <a:pt x="8" y="233"/>
                      <a:pt x="11" y="234"/>
                    </a:cubicBezTo>
                    <a:cubicBezTo>
                      <a:pt x="65" y="245"/>
                      <a:pt x="65" y="245"/>
                      <a:pt x="65" y="245"/>
                    </a:cubicBezTo>
                    <a:cubicBezTo>
                      <a:pt x="65" y="245"/>
                      <a:pt x="66" y="245"/>
                      <a:pt x="66" y="245"/>
                    </a:cubicBezTo>
                    <a:cubicBezTo>
                      <a:pt x="66" y="245"/>
                      <a:pt x="67" y="245"/>
                      <a:pt x="67" y="245"/>
                    </a:cubicBezTo>
                    <a:cubicBezTo>
                      <a:pt x="67" y="245"/>
                      <a:pt x="68" y="245"/>
                      <a:pt x="68" y="245"/>
                    </a:cubicBezTo>
                    <a:cubicBezTo>
                      <a:pt x="68" y="245"/>
                      <a:pt x="68" y="244"/>
                      <a:pt x="69" y="244"/>
                    </a:cubicBezTo>
                    <a:cubicBezTo>
                      <a:pt x="69" y="244"/>
                      <a:pt x="69" y="244"/>
                      <a:pt x="69" y="244"/>
                    </a:cubicBezTo>
                    <a:cubicBezTo>
                      <a:pt x="69" y="244"/>
                      <a:pt x="70" y="244"/>
                      <a:pt x="70" y="243"/>
                    </a:cubicBezTo>
                    <a:cubicBezTo>
                      <a:pt x="70" y="243"/>
                      <a:pt x="70" y="243"/>
                      <a:pt x="70" y="243"/>
                    </a:cubicBezTo>
                    <a:cubicBezTo>
                      <a:pt x="70" y="243"/>
                      <a:pt x="70" y="243"/>
                      <a:pt x="70" y="243"/>
                    </a:cubicBezTo>
                    <a:cubicBezTo>
                      <a:pt x="71" y="243"/>
                      <a:pt x="71" y="242"/>
                      <a:pt x="71" y="242"/>
                    </a:cubicBezTo>
                    <a:cubicBezTo>
                      <a:pt x="71" y="242"/>
                      <a:pt x="71" y="242"/>
                      <a:pt x="71" y="242"/>
                    </a:cubicBezTo>
                    <a:cubicBezTo>
                      <a:pt x="71" y="242"/>
                      <a:pt x="71" y="241"/>
                      <a:pt x="71" y="241"/>
                    </a:cubicBezTo>
                    <a:cubicBezTo>
                      <a:pt x="71" y="241"/>
                      <a:pt x="72" y="241"/>
                      <a:pt x="72" y="241"/>
                    </a:cubicBezTo>
                    <a:cubicBezTo>
                      <a:pt x="72" y="241"/>
                      <a:pt x="72" y="240"/>
                      <a:pt x="72" y="2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159F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67C379C8-8191-A348-FEC3-4E85589E8D12}"/>
                </a:ext>
              </a:extLst>
            </p:cNvPr>
            <p:cNvGrpSpPr/>
            <p:nvPr/>
          </p:nvGrpSpPr>
          <p:grpSpPr>
            <a:xfrm>
              <a:off x="5381686" y="6014089"/>
              <a:ext cx="264738" cy="264738"/>
              <a:chOff x="2745722" y="5766554"/>
              <a:chExt cx="341463" cy="341463"/>
            </a:xfrm>
            <a:grpFill/>
          </p:grpSpPr>
          <p:sp>
            <p:nvSpPr>
              <p:cNvPr id="340" name="Freeform 46">
                <a:extLst>
                  <a:ext uri="{FF2B5EF4-FFF2-40B4-BE49-F238E27FC236}">
                    <a16:creationId xmlns:a16="http://schemas.microsoft.com/office/drawing/2014/main" id="{1B38610C-FB4F-F1C8-7E92-81D1C429D5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46352" y="5867184"/>
                <a:ext cx="140203" cy="140203"/>
              </a:xfrm>
              <a:custGeom>
                <a:avLst/>
                <a:gdLst>
                  <a:gd name="T0" fmla="*/ 42 w 84"/>
                  <a:gd name="T1" fmla="*/ 84 h 84"/>
                  <a:gd name="T2" fmla="*/ 0 w 84"/>
                  <a:gd name="T3" fmla="*/ 42 h 84"/>
                  <a:gd name="T4" fmla="*/ 42 w 84"/>
                  <a:gd name="T5" fmla="*/ 0 h 84"/>
                  <a:gd name="T6" fmla="*/ 84 w 84"/>
                  <a:gd name="T7" fmla="*/ 42 h 84"/>
                  <a:gd name="T8" fmla="*/ 42 w 84"/>
                  <a:gd name="T9" fmla="*/ 84 h 84"/>
                  <a:gd name="T10" fmla="*/ 42 w 84"/>
                  <a:gd name="T11" fmla="*/ 12 h 84"/>
                  <a:gd name="T12" fmla="*/ 12 w 84"/>
                  <a:gd name="T13" fmla="*/ 42 h 84"/>
                  <a:gd name="T14" fmla="*/ 42 w 84"/>
                  <a:gd name="T15" fmla="*/ 72 h 84"/>
                  <a:gd name="T16" fmla="*/ 72 w 84"/>
                  <a:gd name="T17" fmla="*/ 42 h 84"/>
                  <a:gd name="T18" fmla="*/ 42 w 84"/>
                  <a:gd name="T19" fmla="*/ 1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84">
                    <a:moveTo>
                      <a:pt x="42" y="84"/>
                    </a:moveTo>
                    <a:cubicBezTo>
                      <a:pt x="19" y="84"/>
                      <a:pt x="0" y="65"/>
                      <a:pt x="0" y="42"/>
                    </a:cubicBezTo>
                    <a:cubicBezTo>
                      <a:pt x="0" y="18"/>
                      <a:pt x="19" y="0"/>
                      <a:pt x="42" y="0"/>
                    </a:cubicBezTo>
                    <a:cubicBezTo>
                      <a:pt x="66" y="0"/>
                      <a:pt x="84" y="18"/>
                      <a:pt x="84" y="42"/>
                    </a:cubicBezTo>
                    <a:cubicBezTo>
                      <a:pt x="84" y="65"/>
                      <a:pt x="66" y="84"/>
                      <a:pt x="42" y="84"/>
                    </a:cubicBezTo>
                    <a:close/>
                    <a:moveTo>
                      <a:pt x="42" y="12"/>
                    </a:moveTo>
                    <a:cubicBezTo>
                      <a:pt x="26" y="12"/>
                      <a:pt x="12" y="25"/>
                      <a:pt x="12" y="42"/>
                    </a:cubicBezTo>
                    <a:cubicBezTo>
                      <a:pt x="12" y="58"/>
                      <a:pt x="26" y="72"/>
                      <a:pt x="42" y="72"/>
                    </a:cubicBezTo>
                    <a:cubicBezTo>
                      <a:pt x="59" y="72"/>
                      <a:pt x="72" y="58"/>
                      <a:pt x="72" y="42"/>
                    </a:cubicBezTo>
                    <a:cubicBezTo>
                      <a:pt x="72" y="25"/>
                      <a:pt x="59" y="12"/>
                      <a:pt x="4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159F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341" name="Freeform 48">
                <a:extLst>
                  <a:ext uri="{FF2B5EF4-FFF2-40B4-BE49-F238E27FC236}">
                    <a16:creationId xmlns:a16="http://schemas.microsoft.com/office/drawing/2014/main" id="{E43E60AB-FDFB-009D-CB4D-2D9DF23CE6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45722" y="5766554"/>
                <a:ext cx="341463" cy="341463"/>
              </a:xfrm>
              <a:custGeom>
                <a:avLst/>
                <a:gdLst>
                  <a:gd name="T0" fmla="*/ 79 w 204"/>
                  <a:gd name="T1" fmla="*/ 204 h 204"/>
                  <a:gd name="T2" fmla="*/ 73 w 204"/>
                  <a:gd name="T3" fmla="*/ 180 h 204"/>
                  <a:gd name="T4" fmla="*/ 34 w 204"/>
                  <a:gd name="T5" fmla="*/ 176 h 204"/>
                  <a:gd name="T6" fmla="*/ 2 w 204"/>
                  <a:gd name="T7" fmla="*/ 132 h 204"/>
                  <a:gd name="T8" fmla="*/ 19 w 204"/>
                  <a:gd name="T9" fmla="*/ 115 h 204"/>
                  <a:gd name="T10" fmla="*/ 19 w 204"/>
                  <a:gd name="T11" fmla="*/ 88 h 204"/>
                  <a:gd name="T12" fmla="*/ 2 w 204"/>
                  <a:gd name="T13" fmla="*/ 76 h 204"/>
                  <a:gd name="T14" fmla="*/ 26 w 204"/>
                  <a:gd name="T15" fmla="*/ 30 h 204"/>
                  <a:gd name="T16" fmla="*/ 50 w 204"/>
                  <a:gd name="T17" fmla="*/ 36 h 204"/>
                  <a:gd name="T18" fmla="*/ 73 w 204"/>
                  <a:gd name="T19" fmla="*/ 6 h 204"/>
                  <a:gd name="T20" fmla="*/ 127 w 204"/>
                  <a:gd name="T21" fmla="*/ 0 h 204"/>
                  <a:gd name="T22" fmla="*/ 133 w 204"/>
                  <a:gd name="T23" fmla="*/ 23 h 204"/>
                  <a:gd name="T24" fmla="*/ 170 w 204"/>
                  <a:gd name="T25" fmla="*/ 28 h 204"/>
                  <a:gd name="T26" fmla="*/ 179 w 204"/>
                  <a:gd name="T27" fmla="*/ 30 h 204"/>
                  <a:gd name="T28" fmla="*/ 200 w 204"/>
                  <a:gd name="T29" fmla="*/ 80 h 204"/>
                  <a:gd name="T30" fmla="*/ 186 w 204"/>
                  <a:gd name="T31" fmla="*/ 102 h 204"/>
                  <a:gd name="T32" fmla="*/ 201 w 204"/>
                  <a:gd name="T33" fmla="*/ 124 h 204"/>
                  <a:gd name="T34" fmla="*/ 179 w 204"/>
                  <a:gd name="T35" fmla="*/ 173 h 204"/>
                  <a:gd name="T36" fmla="*/ 171 w 204"/>
                  <a:gd name="T37" fmla="*/ 176 h 204"/>
                  <a:gd name="T38" fmla="*/ 133 w 204"/>
                  <a:gd name="T39" fmla="*/ 180 h 204"/>
                  <a:gd name="T40" fmla="*/ 127 w 204"/>
                  <a:gd name="T41" fmla="*/ 204 h 204"/>
                  <a:gd name="T42" fmla="*/ 121 w 204"/>
                  <a:gd name="T43" fmla="*/ 192 h 204"/>
                  <a:gd name="T44" fmla="*/ 126 w 204"/>
                  <a:gd name="T45" fmla="*/ 170 h 204"/>
                  <a:gd name="T46" fmla="*/ 158 w 204"/>
                  <a:gd name="T47" fmla="*/ 154 h 204"/>
                  <a:gd name="T48" fmla="*/ 189 w 204"/>
                  <a:gd name="T49" fmla="*/ 131 h 204"/>
                  <a:gd name="T50" fmla="*/ 173 w 204"/>
                  <a:gd name="T51" fmla="*/ 117 h 204"/>
                  <a:gd name="T52" fmla="*/ 173 w 204"/>
                  <a:gd name="T53" fmla="*/ 87 h 204"/>
                  <a:gd name="T54" fmla="*/ 189 w 204"/>
                  <a:gd name="T55" fmla="*/ 72 h 204"/>
                  <a:gd name="T56" fmla="*/ 158 w 204"/>
                  <a:gd name="T57" fmla="*/ 49 h 204"/>
                  <a:gd name="T58" fmla="*/ 126 w 204"/>
                  <a:gd name="T59" fmla="*/ 33 h 204"/>
                  <a:gd name="T60" fmla="*/ 121 w 204"/>
                  <a:gd name="T61" fmla="*/ 12 h 204"/>
                  <a:gd name="T62" fmla="*/ 85 w 204"/>
                  <a:gd name="T63" fmla="*/ 27 h 204"/>
                  <a:gd name="T64" fmla="*/ 55 w 204"/>
                  <a:gd name="T65" fmla="*/ 48 h 204"/>
                  <a:gd name="T66" fmla="*/ 34 w 204"/>
                  <a:gd name="T67" fmla="*/ 41 h 204"/>
                  <a:gd name="T68" fmla="*/ 29 w 204"/>
                  <a:gd name="T69" fmla="*/ 80 h 204"/>
                  <a:gd name="T70" fmla="*/ 30 w 204"/>
                  <a:gd name="T71" fmla="*/ 102 h 204"/>
                  <a:gd name="T72" fmla="*/ 29 w 204"/>
                  <a:gd name="T73" fmla="*/ 123 h 204"/>
                  <a:gd name="T74" fmla="*/ 33 w 204"/>
                  <a:gd name="T75" fmla="*/ 162 h 204"/>
                  <a:gd name="T76" fmla="*/ 55 w 204"/>
                  <a:gd name="T77" fmla="*/ 155 h 204"/>
                  <a:gd name="T78" fmla="*/ 85 w 204"/>
                  <a:gd name="T79" fmla="*/ 17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4" h="204">
                    <a:moveTo>
                      <a:pt x="127" y="204"/>
                    </a:moveTo>
                    <a:cubicBezTo>
                      <a:pt x="79" y="204"/>
                      <a:pt x="79" y="204"/>
                      <a:pt x="79" y="204"/>
                    </a:cubicBezTo>
                    <a:cubicBezTo>
                      <a:pt x="76" y="204"/>
                      <a:pt x="73" y="201"/>
                      <a:pt x="73" y="198"/>
                    </a:cubicBezTo>
                    <a:cubicBezTo>
                      <a:pt x="73" y="180"/>
                      <a:pt x="73" y="180"/>
                      <a:pt x="73" y="180"/>
                    </a:cubicBezTo>
                    <a:cubicBezTo>
                      <a:pt x="65" y="177"/>
                      <a:pt x="57" y="173"/>
                      <a:pt x="50" y="167"/>
                    </a:cubicBezTo>
                    <a:cubicBezTo>
                      <a:pt x="34" y="176"/>
                      <a:pt x="34" y="176"/>
                      <a:pt x="34" y="176"/>
                    </a:cubicBezTo>
                    <a:cubicBezTo>
                      <a:pt x="31" y="177"/>
                      <a:pt x="28" y="176"/>
                      <a:pt x="26" y="173"/>
                    </a:cubicBezTo>
                    <a:cubicBezTo>
                      <a:pt x="2" y="132"/>
                      <a:pt x="2" y="132"/>
                      <a:pt x="2" y="132"/>
                    </a:cubicBezTo>
                    <a:cubicBezTo>
                      <a:pt x="0" y="129"/>
                      <a:pt x="1" y="125"/>
                      <a:pt x="4" y="124"/>
                    </a:cubicBezTo>
                    <a:cubicBezTo>
                      <a:pt x="19" y="115"/>
                      <a:pt x="19" y="115"/>
                      <a:pt x="19" y="115"/>
                    </a:cubicBezTo>
                    <a:cubicBezTo>
                      <a:pt x="19" y="111"/>
                      <a:pt x="18" y="106"/>
                      <a:pt x="18" y="102"/>
                    </a:cubicBezTo>
                    <a:cubicBezTo>
                      <a:pt x="18" y="97"/>
                      <a:pt x="19" y="93"/>
                      <a:pt x="19" y="88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" y="79"/>
                      <a:pt x="2" y="78"/>
                      <a:pt x="2" y="76"/>
                    </a:cubicBezTo>
                    <a:cubicBezTo>
                      <a:pt x="1" y="74"/>
                      <a:pt x="1" y="73"/>
                      <a:pt x="2" y="71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28" y="27"/>
                      <a:pt x="32" y="26"/>
                      <a:pt x="34" y="28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7" y="30"/>
                      <a:pt x="65" y="26"/>
                      <a:pt x="73" y="23"/>
                    </a:cubicBezTo>
                    <a:cubicBezTo>
                      <a:pt x="73" y="6"/>
                      <a:pt x="73" y="6"/>
                      <a:pt x="73" y="6"/>
                    </a:cubicBezTo>
                    <a:cubicBezTo>
                      <a:pt x="73" y="2"/>
                      <a:pt x="76" y="0"/>
                      <a:pt x="79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31" y="0"/>
                      <a:pt x="133" y="2"/>
                      <a:pt x="133" y="6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42" y="26"/>
                      <a:pt x="149" y="31"/>
                      <a:pt x="156" y="36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2" y="27"/>
                      <a:pt x="173" y="27"/>
                      <a:pt x="175" y="27"/>
                    </a:cubicBezTo>
                    <a:cubicBezTo>
                      <a:pt x="177" y="27"/>
                      <a:pt x="178" y="28"/>
                      <a:pt x="179" y="30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4" y="74"/>
                      <a:pt x="203" y="78"/>
                      <a:pt x="200" y="80"/>
                    </a:cubicBezTo>
                    <a:cubicBezTo>
                      <a:pt x="185" y="88"/>
                      <a:pt x="185" y="88"/>
                      <a:pt x="185" y="88"/>
                    </a:cubicBezTo>
                    <a:cubicBezTo>
                      <a:pt x="186" y="93"/>
                      <a:pt x="186" y="97"/>
                      <a:pt x="186" y="102"/>
                    </a:cubicBezTo>
                    <a:cubicBezTo>
                      <a:pt x="186" y="106"/>
                      <a:pt x="186" y="111"/>
                      <a:pt x="185" y="115"/>
                    </a:cubicBezTo>
                    <a:cubicBezTo>
                      <a:pt x="201" y="124"/>
                      <a:pt x="201" y="124"/>
                      <a:pt x="201" y="124"/>
                    </a:cubicBezTo>
                    <a:cubicBezTo>
                      <a:pt x="203" y="125"/>
                      <a:pt x="204" y="129"/>
                      <a:pt x="203" y="132"/>
                    </a:cubicBezTo>
                    <a:cubicBezTo>
                      <a:pt x="179" y="173"/>
                      <a:pt x="179" y="173"/>
                      <a:pt x="179" y="173"/>
                    </a:cubicBezTo>
                    <a:cubicBezTo>
                      <a:pt x="178" y="175"/>
                      <a:pt x="177" y="176"/>
                      <a:pt x="175" y="176"/>
                    </a:cubicBezTo>
                    <a:cubicBezTo>
                      <a:pt x="174" y="177"/>
                      <a:pt x="172" y="176"/>
                      <a:pt x="171" y="176"/>
                    </a:cubicBezTo>
                    <a:cubicBezTo>
                      <a:pt x="156" y="167"/>
                      <a:pt x="156" y="167"/>
                      <a:pt x="156" y="167"/>
                    </a:cubicBezTo>
                    <a:cubicBezTo>
                      <a:pt x="149" y="173"/>
                      <a:pt x="142" y="177"/>
                      <a:pt x="133" y="180"/>
                    </a:cubicBezTo>
                    <a:cubicBezTo>
                      <a:pt x="133" y="198"/>
                      <a:pt x="133" y="198"/>
                      <a:pt x="133" y="198"/>
                    </a:cubicBezTo>
                    <a:cubicBezTo>
                      <a:pt x="133" y="201"/>
                      <a:pt x="131" y="204"/>
                      <a:pt x="127" y="204"/>
                    </a:cubicBezTo>
                    <a:close/>
                    <a:moveTo>
                      <a:pt x="85" y="192"/>
                    </a:moveTo>
                    <a:cubicBezTo>
                      <a:pt x="121" y="192"/>
                      <a:pt x="121" y="192"/>
                      <a:pt x="121" y="192"/>
                    </a:cubicBezTo>
                    <a:cubicBezTo>
                      <a:pt x="121" y="176"/>
                      <a:pt x="121" y="176"/>
                      <a:pt x="121" y="176"/>
                    </a:cubicBezTo>
                    <a:cubicBezTo>
                      <a:pt x="121" y="173"/>
                      <a:pt x="123" y="171"/>
                      <a:pt x="126" y="170"/>
                    </a:cubicBezTo>
                    <a:cubicBezTo>
                      <a:pt x="136" y="167"/>
                      <a:pt x="143" y="162"/>
                      <a:pt x="151" y="155"/>
                    </a:cubicBezTo>
                    <a:cubicBezTo>
                      <a:pt x="153" y="153"/>
                      <a:pt x="156" y="153"/>
                      <a:pt x="158" y="154"/>
                    </a:cubicBezTo>
                    <a:cubicBezTo>
                      <a:pt x="172" y="162"/>
                      <a:pt x="172" y="162"/>
                      <a:pt x="172" y="162"/>
                    </a:cubicBezTo>
                    <a:cubicBezTo>
                      <a:pt x="189" y="131"/>
                      <a:pt x="189" y="131"/>
                      <a:pt x="189" y="131"/>
                    </a:cubicBezTo>
                    <a:cubicBezTo>
                      <a:pt x="176" y="123"/>
                      <a:pt x="176" y="123"/>
                      <a:pt x="176" y="123"/>
                    </a:cubicBezTo>
                    <a:cubicBezTo>
                      <a:pt x="173" y="122"/>
                      <a:pt x="172" y="119"/>
                      <a:pt x="173" y="117"/>
                    </a:cubicBezTo>
                    <a:cubicBezTo>
                      <a:pt x="174" y="112"/>
                      <a:pt x="174" y="107"/>
                      <a:pt x="174" y="102"/>
                    </a:cubicBezTo>
                    <a:cubicBezTo>
                      <a:pt x="174" y="97"/>
                      <a:pt x="174" y="92"/>
                      <a:pt x="173" y="87"/>
                    </a:cubicBezTo>
                    <a:cubicBezTo>
                      <a:pt x="172" y="84"/>
                      <a:pt x="173" y="81"/>
                      <a:pt x="176" y="80"/>
                    </a:cubicBezTo>
                    <a:cubicBezTo>
                      <a:pt x="189" y="72"/>
                      <a:pt x="189" y="72"/>
                      <a:pt x="189" y="72"/>
                    </a:cubicBezTo>
                    <a:cubicBezTo>
                      <a:pt x="171" y="41"/>
                      <a:pt x="171" y="41"/>
                      <a:pt x="171" y="41"/>
                    </a:cubicBezTo>
                    <a:cubicBezTo>
                      <a:pt x="158" y="49"/>
                      <a:pt x="158" y="49"/>
                      <a:pt x="158" y="49"/>
                    </a:cubicBezTo>
                    <a:cubicBezTo>
                      <a:pt x="156" y="50"/>
                      <a:pt x="153" y="50"/>
                      <a:pt x="151" y="48"/>
                    </a:cubicBezTo>
                    <a:cubicBezTo>
                      <a:pt x="143" y="41"/>
                      <a:pt x="136" y="36"/>
                      <a:pt x="126" y="33"/>
                    </a:cubicBezTo>
                    <a:cubicBezTo>
                      <a:pt x="123" y="33"/>
                      <a:pt x="121" y="30"/>
                      <a:pt x="121" y="27"/>
                    </a:cubicBezTo>
                    <a:cubicBezTo>
                      <a:pt x="121" y="12"/>
                      <a:pt x="121" y="12"/>
                      <a:pt x="121" y="12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85" y="27"/>
                      <a:pt x="85" y="27"/>
                      <a:pt x="85" y="27"/>
                    </a:cubicBezTo>
                    <a:cubicBezTo>
                      <a:pt x="85" y="30"/>
                      <a:pt x="83" y="32"/>
                      <a:pt x="81" y="33"/>
                    </a:cubicBezTo>
                    <a:cubicBezTo>
                      <a:pt x="71" y="36"/>
                      <a:pt x="63" y="40"/>
                      <a:pt x="55" y="48"/>
                    </a:cubicBezTo>
                    <a:cubicBezTo>
                      <a:pt x="53" y="50"/>
                      <a:pt x="50" y="50"/>
                      <a:pt x="48" y="49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31" y="81"/>
                      <a:pt x="33" y="84"/>
                      <a:pt x="32" y="87"/>
                    </a:cubicBezTo>
                    <a:cubicBezTo>
                      <a:pt x="31" y="92"/>
                      <a:pt x="30" y="97"/>
                      <a:pt x="30" y="102"/>
                    </a:cubicBezTo>
                    <a:cubicBezTo>
                      <a:pt x="30" y="107"/>
                      <a:pt x="31" y="112"/>
                      <a:pt x="32" y="117"/>
                    </a:cubicBezTo>
                    <a:cubicBezTo>
                      <a:pt x="33" y="119"/>
                      <a:pt x="31" y="122"/>
                      <a:pt x="29" y="123"/>
                    </a:cubicBezTo>
                    <a:cubicBezTo>
                      <a:pt x="15" y="131"/>
                      <a:pt x="15" y="131"/>
                      <a:pt x="15" y="131"/>
                    </a:cubicBezTo>
                    <a:cubicBezTo>
                      <a:pt x="33" y="162"/>
                      <a:pt x="33" y="162"/>
                      <a:pt x="33" y="162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50" y="153"/>
                      <a:pt x="53" y="153"/>
                      <a:pt x="55" y="155"/>
                    </a:cubicBezTo>
                    <a:cubicBezTo>
                      <a:pt x="63" y="163"/>
                      <a:pt x="71" y="167"/>
                      <a:pt x="81" y="170"/>
                    </a:cubicBezTo>
                    <a:cubicBezTo>
                      <a:pt x="83" y="171"/>
                      <a:pt x="85" y="173"/>
                      <a:pt x="85" y="176"/>
                    </a:cubicBezTo>
                    <a:lnTo>
                      <a:pt x="8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159F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DA5EFB63-8E38-47D5-4F20-24D3B92853D1}"/>
              </a:ext>
            </a:extLst>
          </p:cNvPr>
          <p:cNvCxnSpPr>
            <a:cxnSpLocks/>
          </p:cNvCxnSpPr>
          <p:nvPr/>
        </p:nvCxnSpPr>
        <p:spPr>
          <a:xfrm>
            <a:off x="1395999" y="3570374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669024A9-E06B-00C8-FB53-87C3ADE3D58D}"/>
              </a:ext>
            </a:extLst>
          </p:cNvPr>
          <p:cNvCxnSpPr>
            <a:cxnSpLocks/>
          </p:cNvCxnSpPr>
          <p:nvPr/>
        </p:nvCxnSpPr>
        <p:spPr>
          <a:xfrm>
            <a:off x="1395999" y="4710434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DF1C474F-03DE-FBF5-6B32-27D76FCC3C79}"/>
              </a:ext>
            </a:extLst>
          </p:cNvPr>
          <p:cNvGrpSpPr/>
          <p:nvPr/>
        </p:nvGrpSpPr>
        <p:grpSpPr>
          <a:xfrm>
            <a:off x="3570204" y="1046988"/>
            <a:ext cx="338118" cy="4481435"/>
            <a:chOff x="4088076" y="1239326"/>
            <a:chExt cx="338118" cy="4481435"/>
          </a:xfrm>
        </p:grpSpPr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E6E20218-C415-4F96-EF97-1D13F344E553}"/>
                </a:ext>
              </a:extLst>
            </p:cNvPr>
            <p:cNvCxnSpPr>
              <a:cxnSpLocks/>
            </p:cNvCxnSpPr>
            <p:nvPr/>
          </p:nvCxnSpPr>
          <p:spPr>
            <a:xfrm>
              <a:off x="4267023" y="1239326"/>
              <a:ext cx="0" cy="4481435"/>
            </a:xfrm>
            <a:prstGeom prst="line">
              <a:avLst/>
            </a:prstGeom>
            <a:no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/>
          </p:spPr>
        </p:cxnSp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68ED9492-5028-CCBD-009B-3607C2DC7DDE}"/>
                </a:ext>
              </a:extLst>
            </p:cNvPr>
            <p:cNvGrpSpPr/>
            <p:nvPr/>
          </p:nvGrpSpPr>
          <p:grpSpPr>
            <a:xfrm>
              <a:off x="4088076" y="3332200"/>
              <a:ext cx="338118" cy="338118"/>
              <a:chOff x="4238090" y="3332200"/>
              <a:chExt cx="338118" cy="338118"/>
            </a:xfrm>
          </p:grpSpPr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D0E139CC-FA32-DF66-E431-252404F8CAFD}"/>
                  </a:ext>
                </a:extLst>
              </p:cNvPr>
              <p:cNvSpPr/>
              <p:nvPr/>
            </p:nvSpPr>
            <p:spPr>
              <a:xfrm>
                <a:off x="4238090" y="3332200"/>
                <a:ext cx="338118" cy="338118"/>
              </a:xfrm>
              <a:prstGeom prst="ellipse">
                <a:avLst/>
              </a:prstGeom>
              <a:solidFill>
                <a:srgbClr val="7500C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tIns="91440" bIns="9144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  <p:sp>
            <p:nvSpPr>
              <p:cNvPr id="350" name="L-Shape 349">
                <a:extLst>
                  <a:ext uri="{FF2B5EF4-FFF2-40B4-BE49-F238E27FC236}">
                    <a16:creationId xmlns:a16="http://schemas.microsoft.com/office/drawing/2014/main" id="{73F51E11-7BE9-DD5F-195C-DD5237F76DF8}"/>
                  </a:ext>
                </a:extLst>
              </p:cNvPr>
              <p:cNvSpPr/>
              <p:nvPr/>
            </p:nvSpPr>
            <p:spPr>
              <a:xfrm rot="13500000">
                <a:off x="4316363" y="3417420"/>
                <a:ext cx="164913" cy="164914"/>
              </a:xfrm>
              <a:prstGeom prst="corner">
                <a:avLst>
                  <a:gd name="adj1" fmla="val 39199"/>
                  <a:gd name="adj2" fmla="val 38299"/>
                </a:avLst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tIns="91440" bIns="9144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</p:grpSp>
      </p:grpSp>
      <p:sp>
        <p:nvSpPr>
          <p:cNvPr id="351" name="Content Placeholder 2">
            <a:hlinkClick r:id="" action="ppaction://noaction"/>
            <a:extLst>
              <a:ext uri="{FF2B5EF4-FFF2-40B4-BE49-F238E27FC236}">
                <a16:creationId xmlns:a16="http://schemas.microsoft.com/office/drawing/2014/main" id="{B0F12BCD-907D-2C07-BAFE-B027D4306D6F}"/>
              </a:ext>
            </a:extLst>
          </p:cNvPr>
          <p:cNvSpPr txBox="1">
            <a:spLocks/>
          </p:cNvSpPr>
          <p:nvPr/>
        </p:nvSpPr>
        <p:spPr>
          <a:xfrm>
            <a:off x="4033938" y="822916"/>
            <a:ext cx="3195177" cy="4929578"/>
          </a:xfrm>
          <a:prstGeom prst="roundRect">
            <a:avLst>
              <a:gd name="adj" fmla="val 2652"/>
            </a:avLst>
          </a:prstGeom>
          <a:solidFill>
            <a:srgbClr val="A6E3C2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-"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860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ectangle: Rounded Corners 351">
            <a:extLst>
              <a:ext uri="{FF2B5EF4-FFF2-40B4-BE49-F238E27FC236}">
                <a16:creationId xmlns:a16="http://schemas.microsoft.com/office/drawing/2014/main" id="{DBB949FB-CE21-0463-05B6-466D2B20C54C}"/>
              </a:ext>
            </a:extLst>
          </p:cNvPr>
          <p:cNvSpPr/>
          <p:nvPr/>
        </p:nvSpPr>
        <p:spPr>
          <a:xfrm>
            <a:off x="4097111" y="1179694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53" name="Rectangle: Rounded Corners 352">
            <a:extLst>
              <a:ext uri="{FF2B5EF4-FFF2-40B4-BE49-F238E27FC236}">
                <a16:creationId xmlns:a16="http://schemas.microsoft.com/office/drawing/2014/main" id="{E6F4A5FB-B7D5-7A64-0916-96EE0EC5B319}"/>
              </a:ext>
            </a:extLst>
          </p:cNvPr>
          <p:cNvSpPr/>
          <p:nvPr/>
        </p:nvSpPr>
        <p:spPr>
          <a:xfrm>
            <a:off x="4097111" y="3461767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54" name="Rectangle: Rounded Corners 353">
            <a:extLst>
              <a:ext uri="{FF2B5EF4-FFF2-40B4-BE49-F238E27FC236}">
                <a16:creationId xmlns:a16="http://schemas.microsoft.com/office/drawing/2014/main" id="{EE66C292-1B3C-265A-7D3B-D829231CB172}"/>
              </a:ext>
            </a:extLst>
          </p:cNvPr>
          <p:cNvSpPr/>
          <p:nvPr/>
        </p:nvSpPr>
        <p:spPr>
          <a:xfrm>
            <a:off x="4097111" y="4591627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2ED7F3AB-D8C3-9D81-34A0-BAB85970EDAB}"/>
              </a:ext>
            </a:extLst>
          </p:cNvPr>
          <p:cNvSpPr/>
          <p:nvPr/>
        </p:nvSpPr>
        <p:spPr>
          <a:xfrm>
            <a:off x="5266641" y="1327591"/>
            <a:ext cx="1962474" cy="677108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Generative/ Agentic AI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(Platform specific guidelines to drive additional productivity)</a:t>
            </a: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49AF62E6-098F-AB79-5E38-DB625B6EAC38}"/>
              </a:ext>
            </a:extLst>
          </p:cNvPr>
          <p:cNvSpPr/>
          <p:nvPr/>
        </p:nvSpPr>
        <p:spPr>
          <a:xfrm>
            <a:off x="5266641" y="3637569"/>
            <a:ext cx="1691050" cy="677108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Recalibrate Existing Guidelines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(Delivery feedback, high Governance)</a:t>
            </a:r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85CB2D16-4E9A-83C5-BEEC-D27875034C68}"/>
              </a:ext>
            </a:extLst>
          </p:cNvPr>
          <p:cNvSpPr/>
          <p:nvPr/>
        </p:nvSpPr>
        <p:spPr>
          <a:xfrm>
            <a:off x="5266641" y="4767430"/>
            <a:ext cx="1691050" cy="677108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Optimization Recommendations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(Improving Security on/off)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5BB6CE48-FA0F-C418-38B1-EC3D507463A6}"/>
              </a:ext>
            </a:extLst>
          </p:cNvPr>
          <p:cNvSpPr txBox="1"/>
          <p:nvPr/>
        </p:nvSpPr>
        <p:spPr>
          <a:xfrm>
            <a:off x="4854871" y="866288"/>
            <a:ext cx="155331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60073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Reinvent SI 2.0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855E9DFD-E1D6-0D78-6841-985C61C6F083}"/>
              </a:ext>
            </a:extLst>
          </p:cNvPr>
          <p:cNvSpPr txBox="1"/>
          <p:nvPr/>
        </p:nvSpPr>
        <p:spPr>
          <a:xfrm>
            <a:off x="4155098" y="1715584"/>
            <a:ext cx="8444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AI/GenAI/Agentic AI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D51B45D6-4589-75F3-882B-D763C1D98709}"/>
              </a:ext>
            </a:extLst>
          </p:cNvPr>
          <p:cNvSpPr txBox="1"/>
          <p:nvPr/>
        </p:nvSpPr>
        <p:spPr>
          <a:xfrm>
            <a:off x="4191470" y="2807760"/>
            <a:ext cx="767676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Medium" panose="020B0603030202060203" pitchFamily="34" charset="0"/>
                <a:ea typeface="Times New Roman" panose="02020603050405020304" pitchFamily="18" charset="0"/>
                <a:cs typeface="+mn-cs"/>
              </a:rPr>
              <a:t>Effort Estimates</a:t>
            </a:r>
          </a:p>
        </p:txBody>
      </p:sp>
      <p:grpSp>
        <p:nvGrpSpPr>
          <p:cNvPr id="361" name="Group 52">
            <a:extLst>
              <a:ext uri="{FF2B5EF4-FFF2-40B4-BE49-F238E27FC236}">
                <a16:creationId xmlns:a16="http://schemas.microsoft.com/office/drawing/2014/main" id="{5E249B23-322B-FD16-619B-A02E475A23F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91686" y="2392488"/>
            <a:ext cx="367244" cy="328093"/>
            <a:chOff x="370" y="1736"/>
            <a:chExt cx="387" cy="388"/>
          </a:xfrm>
          <a:solidFill>
            <a:srgbClr val="7500C0"/>
          </a:solidFill>
        </p:grpSpPr>
        <p:sp>
          <p:nvSpPr>
            <p:cNvPr id="362" name="Freeform 53">
              <a:extLst>
                <a:ext uri="{FF2B5EF4-FFF2-40B4-BE49-F238E27FC236}">
                  <a16:creationId xmlns:a16="http://schemas.microsoft.com/office/drawing/2014/main" id="{6D93D558-F396-9524-9A74-25824FEF70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" y="1736"/>
              <a:ext cx="387" cy="388"/>
            </a:xfrm>
            <a:custGeom>
              <a:avLst/>
              <a:gdLst>
                <a:gd name="T0" fmla="*/ 262 w 262"/>
                <a:gd name="T1" fmla="*/ 60 h 262"/>
                <a:gd name="T2" fmla="*/ 262 w 262"/>
                <a:gd name="T3" fmla="*/ 27 h 262"/>
                <a:gd name="T4" fmla="*/ 234 w 262"/>
                <a:gd name="T5" fmla="*/ 0 h 262"/>
                <a:gd name="T6" fmla="*/ 27 w 262"/>
                <a:gd name="T7" fmla="*/ 0 h 262"/>
                <a:gd name="T8" fmla="*/ 0 w 262"/>
                <a:gd name="T9" fmla="*/ 27 h 262"/>
                <a:gd name="T10" fmla="*/ 0 w 262"/>
                <a:gd name="T11" fmla="*/ 234 h 262"/>
                <a:gd name="T12" fmla="*/ 27 w 262"/>
                <a:gd name="T13" fmla="*/ 262 h 262"/>
                <a:gd name="T14" fmla="*/ 234 w 262"/>
                <a:gd name="T15" fmla="*/ 262 h 262"/>
                <a:gd name="T16" fmla="*/ 262 w 262"/>
                <a:gd name="T17" fmla="*/ 234 h 262"/>
                <a:gd name="T18" fmla="*/ 262 w 262"/>
                <a:gd name="T19" fmla="*/ 60 h 262"/>
                <a:gd name="T20" fmla="*/ 262 w 262"/>
                <a:gd name="T21" fmla="*/ 60 h 262"/>
                <a:gd name="T22" fmla="*/ 262 w 262"/>
                <a:gd name="T23" fmla="*/ 60 h 262"/>
                <a:gd name="T24" fmla="*/ 251 w 262"/>
                <a:gd name="T25" fmla="*/ 234 h 262"/>
                <a:gd name="T26" fmla="*/ 234 w 262"/>
                <a:gd name="T27" fmla="*/ 251 h 262"/>
                <a:gd name="T28" fmla="*/ 27 w 262"/>
                <a:gd name="T29" fmla="*/ 251 h 262"/>
                <a:gd name="T30" fmla="*/ 11 w 262"/>
                <a:gd name="T31" fmla="*/ 234 h 262"/>
                <a:gd name="T32" fmla="*/ 11 w 262"/>
                <a:gd name="T33" fmla="*/ 65 h 262"/>
                <a:gd name="T34" fmla="*/ 251 w 262"/>
                <a:gd name="T35" fmla="*/ 65 h 262"/>
                <a:gd name="T36" fmla="*/ 251 w 262"/>
                <a:gd name="T37" fmla="*/ 234 h 262"/>
                <a:gd name="T38" fmla="*/ 251 w 262"/>
                <a:gd name="T39" fmla="*/ 54 h 262"/>
                <a:gd name="T40" fmla="*/ 11 w 262"/>
                <a:gd name="T41" fmla="*/ 54 h 262"/>
                <a:gd name="T42" fmla="*/ 11 w 262"/>
                <a:gd name="T43" fmla="*/ 27 h 262"/>
                <a:gd name="T44" fmla="*/ 27 w 262"/>
                <a:gd name="T45" fmla="*/ 11 h 262"/>
                <a:gd name="T46" fmla="*/ 234 w 262"/>
                <a:gd name="T47" fmla="*/ 11 h 262"/>
                <a:gd name="T48" fmla="*/ 251 w 262"/>
                <a:gd name="T49" fmla="*/ 27 h 262"/>
                <a:gd name="T50" fmla="*/ 251 w 262"/>
                <a:gd name="T51" fmla="*/ 5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2" h="262">
                  <a:moveTo>
                    <a:pt x="262" y="60"/>
                  </a:moveTo>
                  <a:cubicBezTo>
                    <a:pt x="262" y="27"/>
                    <a:pt x="262" y="27"/>
                    <a:pt x="262" y="27"/>
                  </a:cubicBezTo>
                  <a:cubicBezTo>
                    <a:pt x="262" y="12"/>
                    <a:pt x="250" y="0"/>
                    <a:pt x="234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49"/>
                    <a:pt x="12" y="262"/>
                    <a:pt x="27" y="262"/>
                  </a:cubicBezTo>
                  <a:cubicBezTo>
                    <a:pt x="234" y="262"/>
                    <a:pt x="234" y="262"/>
                    <a:pt x="234" y="262"/>
                  </a:cubicBezTo>
                  <a:cubicBezTo>
                    <a:pt x="250" y="262"/>
                    <a:pt x="262" y="249"/>
                    <a:pt x="262" y="234"/>
                  </a:cubicBezTo>
                  <a:cubicBezTo>
                    <a:pt x="262" y="60"/>
                    <a:pt x="262" y="60"/>
                    <a:pt x="262" y="60"/>
                  </a:cubicBezTo>
                  <a:cubicBezTo>
                    <a:pt x="262" y="60"/>
                    <a:pt x="262" y="60"/>
                    <a:pt x="262" y="60"/>
                  </a:cubicBezTo>
                  <a:cubicBezTo>
                    <a:pt x="262" y="60"/>
                    <a:pt x="262" y="60"/>
                    <a:pt x="262" y="60"/>
                  </a:cubicBezTo>
                  <a:close/>
                  <a:moveTo>
                    <a:pt x="251" y="234"/>
                  </a:moveTo>
                  <a:cubicBezTo>
                    <a:pt x="251" y="243"/>
                    <a:pt x="243" y="251"/>
                    <a:pt x="234" y="251"/>
                  </a:cubicBezTo>
                  <a:cubicBezTo>
                    <a:pt x="27" y="251"/>
                    <a:pt x="27" y="251"/>
                    <a:pt x="27" y="251"/>
                  </a:cubicBezTo>
                  <a:cubicBezTo>
                    <a:pt x="18" y="251"/>
                    <a:pt x="11" y="243"/>
                    <a:pt x="11" y="234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251" y="65"/>
                    <a:pt x="251" y="65"/>
                    <a:pt x="251" y="65"/>
                  </a:cubicBezTo>
                  <a:lnTo>
                    <a:pt x="251" y="234"/>
                  </a:lnTo>
                  <a:close/>
                  <a:moveTo>
                    <a:pt x="251" y="54"/>
                  </a:moveTo>
                  <a:cubicBezTo>
                    <a:pt x="11" y="54"/>
                    <a:pt x="11" y="54"/>
                    <a:pt x="11" y="54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18"/>
                    <a:pt x="18" y="11"/>
                    <a:pt x="27" y="11"/>
                  </a:cubicBezTo>
                  <a:cubicBezTo>
                    <a:pt x="234" y="11"/>
                    <a:pt x="234" y="11"/>
                    <a:pt x="234" y="11"/>
                  </a:cubicBezTo>
                  <a:cubicBezTo>
                    <a:pt x="243" y="11"/>
                    <a:pt x="251" y="18"/>
                    <a:pt x="251" y="27"/>
                  </a:cubicBezTo>
                  <a:lnTo>
                    <a:pt x="251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3" name="Freeform 54">
              <a:extLst>
                <a:ext uri="{FF2B5EF4-FFF2-40B4-BE49-F238E27FC236}">
                  <a16:creationId xmlns:a16="http://schemas.microsoft.com/office/drawing/2014/main" id="{7A39F3B7-10C5-A2AF-ABF8-DBE4F6220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4" name="Freeform 55">
              <a:extLst>
                <a:ext uri="{FF2B5EF4-FFF2-40B4-BE49-F238E27FC236}">
                  <a16:creationId xmlns:a16="http://schemas.microsoft.com/office/drawing/2014/main" id="{0AE7DCBD-BBD4-06A6-22E7-2ACFB54FBA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5" name="Freeform 56">
              <a:extLst>
                <a:ext uri="{FF2B5EF4-FFF2-40B4-BE49-F238E27FC236}">
                  <a16:creationId xmlns:a16="http://schemas.microsoft.com/office/drawing/2014/main" id="{3647BF5B-335D-3075-A0A4-A3AB64034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" y="1767"/>
              <a:ext cx="32" cy="33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1 h 22"/>
                <a:gd name="T12" fmla="*/ 11 w 22"/>
                <a:gd name="T13" fmla="*/ 11 h 22"/>
                <a:gd name="T14" fmla="*/ 11 w 22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1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6" name="Freeform 57">
              <a:extLst>
                <a:ext uri="{FF2B5EF4-FFF2-40B4-BE49-F238E27FC236}">
                  <a16:creationId xmlns:a16="http://schemas.microsoft.com/office/drawing/2014/main" id="{4C79B753-3901-7C41-1E2A-90C7E5022B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849"/>
              <a:ext cx="291" cy="65"/>
            </a:xfrm>
            <a:custGeom>
              <a:avLst/>
              <a:gdLst>
                <a:gd name="T0" fmla="*/ 6 w 197"/>
                <a:gd name="T1" fmla="*/ 44 h 44"/>
                <a:gd name="T2" fmla="*/ 192 w 197"/>
                <a:gd name="T3" fmla="*/ 44 h 44"/>
                <a:gd name="T4" fmla="*/ 195 w 197"/>
                <a:gd name="T5" fmla="*/ 42 h 44"/>
                <a:gd name="T6" fmla="*/ 197 w 197"/>
                <a:gd name="T7" fmla="*/ 38 h 44"/>
                <a:gd name="T8" fmla="*/ 197 w 197"/>
                <a:gd name="T9" fmla="*/ 6 h 44"/>
                <a:gd name="T10" fmla="*/ 195 w 197"/>
                <a:gd name="T11" fmla="*/ 2 h 44"/>
                <a:gd name="T12" fmla="*/ 192 w 197"/>
                <a:gd name="T13" fmla="*/ 0 h 44"/>
                <a:gd name="T14" fmla="*/ 6 w 197"/>
                <a:gd name="T15" fmla="*/ 0 h 44"/>
                <a:gd name="T16" fmla="*/ 2 w 197"/>
                <a:gd name="T17" fmla="*/ 2 h 44"/>
                <a:gd name="T18" fmla="*/ 0 w 197"/>
                <a:gd name="T19" fmla="*/ 6 h 44"/>
                <a:gd name="T20" fmla="*/ 0 w 197"/>
                <a:gd name="T21" fmla="*/ 38 h 44"/>
                <a:gd name="T22" fmla="*/ 2 w 197"/>
                <a:gd name="T23" fmla="*/ 42 h 44"/>
                <a:gd name="T24" fmla="*/ 6 w 197"/>
                <a:gd name="T25" fmla="*/ 44 h 44"/>
                <a:gd name="T26" fmla="*/ 186 w 197"/>
                <a:gd name="T27" fmla="*/ 11 h 44"/>
                <a:gd name="T28" fmla="*/ 186 w 197"/>
                <a:gd name="T29" fmla="*/ 33 h 44"/>
                <a:gd name="T30" fmla="*/ 11 w 197"/>
                <a:gd name="T31" fmla="*/ 33 h 44"/>
                <a:gd name="T32" fmla="*/ 11 w 197"/>
                <a:gd name="T33" fmla="*/ 11 h 44"/>
                <a:gd name="T34" fmla="*/ 186 w 197"/>
                <a:gd name="T35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7" h="44">
                  <a:moveTo>
                    <a:pt x="6" y="44"/>
                  </a:moveTo>
                  <a:cubicBezTo>
                    <a:pt x="192" y="44"/>
                    <a:pt x="192" y="44"/>
                    <a:pt x="192" y="44"/>
                  </a:cubicBezTo>
                  <a:cubicBezTo>
                    <a:pt x="193" y="44"/>
                    <a:pt x="194" y="43"/>
                    <a:pt x="195" y="42"/>
                  </a:cubicBezTo>
                  <a:cubicBezTo>
                    <a:pt x="196" y="41"/>
                    <a:pt x="197" y="40"/>
                    <a:pt x="197" y="38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7" y="4"/>
                    <a:pt x="196" y="3"/>
                    <a:pt x="195" y="2"/>
                  </a:cubicBezTo>
                  <a:cubicBezTo>
                    <a:pt x="194" y="1"/>
                    <a:pt x="193" y="0"/>
                    <a:pt x="19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lose/>
                  <a:moveTo>
                    <a:pt x="186" y="11"/>
                  </a:moveTo>
                  <a:cubicBezTo>
                    <a:pt x="186" y="33"/>
                    <a:pt x="186" y="33"/>
                    <a:pt x="186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86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7" name="Freeform 58">
              <a:extLst>
                <a:ext uri="{FF2B5EF4-FFF2-40B4-BE49-F238E27FC236}">
                  <a16:creationId xmlns:a16="http://schemas.microsoft.com/office/drawing/2014/main" id="{E83BC640-41A3-8221-ED13-4F4F57CD1D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1930"/>
              <a:ext cx="65" cy="145"/>
            </a:xfrm>
            <a:custGeom>
              <a:avLst/>
              <a:gdLst>
                <a:gd name="T0" fmla="*/ 6 w 44"/>
                <a:gd name="T1" fmla="*/ 98 h 98"/>
                <a:gd name="T2" fmla="*/ 39 w 44"/>
                <a:gd name="T3" fmla="*/ 98 h 98"/>
                <a:gd name="T4" fmla="*/ 43 w 44"/>
                <a:gd name="T5" fmla="*/ 96 h 98"/>
                <a:gd name="T6" fmla="*/ 44 w 44"/>
                <a:gd name="T7" fmla="*/ 92 h 98"/>
                <a:gd name="T8" fmla="*/ 44 w 44"/>
                <a:gd name="T9" fmla="*/ 5 h 98"/>
                <a:gd name="T10" fmla="*/ 43 w 44"/>
                <a:gd name="T11" fmla="*/ 1 h 98"/>
                <a:gd name="T12" fmla="*/ 39 w 44"/>
                <a:gd name="T13" fmla="*/ 0 h 98"/>
                <a:gd name="T14" fmla="*/ 6 w 44"/>
                <a:gd name="T15" fmla="*/ 0 h 98"/>
                <a:gd name="T16" fmla="*/ 2 w 44"/>
                <a:gd name="T17" fmla="*/ 1 h 98"/>
                <a:gd name="T18" fmla="*/ 0 w 44"/>
                <a:gd name="T19" fmla="*/ 5 h 98"/>
                <a:gd name="T20" fmla="*/ 0 w 44"/>
                <a:gd name="T21" fmla="*/ 92 h 98"/>
                <a:gd name="T22" fmla="*/ 2 w 44"/>
                <a:gd name="T23" fmla="*/ 96 h 98"/>
                <a:gd name="T24" fmla="*/ 6 w 44"/>
                <a:gd name="T25" fmla="*/ 98 h 98"/>
                <a:gd name="T26" fmla="*/ 11 w 44"/>
                <a:gd name="T27" fmla="*/ 11 h 98"/>
                <a:gd name="T28" fmla="*/ 33 w 44"/>
                <a:gd name="T29" fmla="*/ 11 h 98"/>
                <a:gd name="T30" fmla="*/ 33 w 44"/>
                <a:gd name="T31" fmla="*/ 87 h 98"/>
                <a:gd name="T32" fmla="*/ 11 w 44"/>
                <a:gd name="T33" fmla="*/ 87 h 98"/>
                <a:gd name="T34" fmla="*/ 11 w 44"/>
                <a:gd name="T35" fmla="*/ 1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98">
                  <a:moveTo>
                    <a:pt x="6" y="98"/>
                  </a:moveTo>
                  <a:cubicBezTo>
                    <a:pt x="39" y="98"/>
                    <a:pt x="39" y="98"/>
                    <a:pt x="39" y="98"/>
                  </a:cubicBezTo>
                  <a:cubicBezTo>
                    <a:pt x="40" y="98"/>
                    <a:pt x="42" y="97"/>
                    <a:pt x="43" y="96"/>
                  </a:cubicBezTo>
                  <a:cubicBezTo>
                    <a:pt x="44" y="95"/>
                    <a:pt x="44" y="94"/>
                    <a:pt x="44" y="9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4"/>
                    <a:pt x="44" y="2"/>
                    <a:pt x="43" y="1"/>
                  </a:cubicBezTo>
                  <a:cubicBezTo>
                    <a:pt x="42" y="0"/>
                    <a:pt x="40" y="0"/>
                    <a:pt x="3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4"/>
                    <a:pt x="1" y="95"/>
                    <a:pt x="2" y="96"/>
                  </a:cubicBezTo>
                  <a:cubicBezTo>
                    <a:pt x="3" y="97"/>
                    <a:pt x="4" y="98"/>
                    <a:pt x="6" y="98"/>
                  </a:cubicBezTo>
                  <a:close/>
                  <a:moveTo>
                    <a:pt x="11" y="11"/>
                  </a:moveTo>
                  <a:cubicBezTo>
                    <a:pt x="33" y="11"/>
                    <a:pt x="33" y="11"/>
                    <a:pt x="33" y="1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11" y="87"/>
                    <a:pt x="11" y="87"/>
                    <a:pt x="11" y="87"/>
                  </a:cubicBezTo>
                  <a:lnTo>
                    <a:pt x="1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8" name="Freeform 59">
              <a:extLst>
                <a:ext uri="{FF2B5EF4-FFF2-40B4-BE49-F238E27FC236}">
                  <a16:creationId xmlns:a16="http://schemas.microsoft.com/office/drawing/2014/main" id="{B8FC013B-60DA-AE96-53C5-93259425B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1932"/>
              <a:ext cx="206" cy="16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6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6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9"/>
                    <a:pt x="139" y="6"/>
                  </a:cubicBezTo>
                  <a:cubicBezTo>
                    <a:pt x="139" y="3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69" name="Freeform 60">
              <a:extLst>
                <a:ext uri="{FF2B5EF4-FFF2-40B4-BE49-F238E27FC236}">
                  <a16:creationId xmlns:a16="http://schemas.microsoft.com/office/drawing/2014/main" id="{7BC760DB-81B3-50A4-56D6-02903FEAC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1974"/>
              <a:ext cx="206" cy="17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5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5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70" name="Freeform 61">
              <a:extLst>
                <a:ext uri="{FF2B5EF4-FFF2-40B4-BE49-F238E27FC236}">
                  <a16:creationId xmlns:a16="http://schemas.microsoft.com/office/drawing/2014/main" id="{71333488-84E3-F684-3BC7-275FB4F3D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2017"/>
              <a:ext cx="206" cy="15"/>
            </a:xfrm>
            <a:custGeom>
              <a:avLst/>
              <a:gdLst>
                <a:gd name="T0" fmla="*/ 133 w 139"/>
                <a:gd name="T1" fmla="*/ 0 h 10"/>
                <a:gd name="T2" fmla="*/ 5 w 139"/>
                <a:gd name="T3" fmla="*/ 0 h 10"/>
                <a:gd name="T4" fmla="*/ 0 w 139"/>
                <a:gd name="T5" fmla="*/ 5 h 10"/>
                <a:gd name="T6" fmla="*/ 5 w 139"/>
                <a:gd name="T7" fmla="*/ 10 h 10"/>
                <a:gd name="T8" fmla="*/ 133 w 139"/>
                <a:gd name="T9" fmla="*/ 10 h 10"/>
                <a:gd name="T10" fmla="*/ 139 w 139"/>
                <a:gd name="T11" fmla="*/ 5 h 10"/>
                <a:gd name="T12" fmla="*/ 133 w 13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0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36" y="10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  <p:sp>
          <p:nvSpPr>
            <p:cNvPr id="371" name="Freeform 62">
              <a:extLst>
                <a:ext uri="{FF2B5EF4-FFF2-40B4-BE49-F238E27FC236}">
                  <a16:creationId xmlns:a16="http://schemas.microsoft.com/office/drawing/2014/main" id="{A1CC80AD-C539-FEB0-862B-3F990F375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" y="2059"/>
              <a:ext cx="206" cy="16"/>
            </a:xfrm>
            <a:custGeom>
              <a:avLst/>
              <a:gdLst>
                <a:gd name="T0" fmla="*/ 133 w 139"/>
                <a:gd name="T1" fmla="*/ 0 h 11"/>
                <a:gd name="T2" fmla="*/ 5 w 139"/>
                <a:gd name="T3" fmla="*/ 0 h 11"/>
                <a:gd name="T4" fmla="*/ 0 w 139"/>
                <a:gd name="T5" fmla="*/ 5 h 11"/>
                <a:gd name="T6" fmla="*/ 5 w 139"/>
                <a:gd name="T7" fmla="*/ 11 h 11"/>
                <a:gd name="T8" fmla="*/ 133 w 139"/>
                <a:gd name="T9" fmla="*/ 11 h 11"/>
                <a:gd name="T10" fmla="*/ 139 w 139"/>
                <a:gd name="T11" fmla="*/ 5 h 11"/>
                <a:gd name="T12" fmla="*/ 133 w 139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1">
                  <a:moveTo>
                    <a:pt x="1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6" y="11"/>
                    <a:pt x="139" y="8"/>
                    <a:pt x="139" y="5"/>
                  </a:cubicBezTo>
                  <a:cubicBezTo>
                    <a:pt x="139" y="2"/>
                    <a:pt x="136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6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Regular"/>
                <a:ea typeface="+mn-ea"/>
                <a:cs typeface="Arial" charset="0"/>
              </a:endParaRPr>
            </a:p>
          </p:txBody>
        </p:sp>
      </p:grpSp>
      <p:sp>
        <p:nvSpPr>
          <p:cNvPr id="372" name="TextBox 371">
            <a:extLst>
              <a:ext uri="{FF2B5EF4-FFF2-40B4-BE49-F238E27FC236}">
                <a16:creationId xmlns:a16="http://schemas.microsoft.com/office/drawing/2014/main" id="{94696F2B-3878-3EB2-1BC0-84BE00DE98CB}"/>
              </a:ext>
            </a:extLst>
          </p:cNvPr>
          <p:cNvSpPr txBox="1"/>
          <p:nvPr/>
        </p:nvSpPr>
        <p:spPr>
          <a:xfrm>
            <a:off x="4155098" y="3988847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Archetype Performance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38EB08A5-3ADC-4583-7723-BE65DFA7A1D4}"/>
              </a:ext>
            </a:extLst>
          </p:cNvPr>
          <p:cNvSpPr txBox="1"/>
          <p:nvPr/>
        </p:nvSpPr>
        <p:spPr>
          <a:xfrm>
            <a:off x="4155098" y="5128907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Competitive Insights</a:t>
            </a:r>
          </a:p>
        </p:txBody>
      </p: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527193E6-AB78-5679-B314-E0953393244E}"/>
              </a:ext>
            </a:extLst>
          </p:cNvPr>
          <p:cNvCxnSpPr>
            <a:cxnSpLocks/>
          </p:cNvCxnSpPr>
          <p:nvPr/>
        </p:nvCxnSpPr>
        <p:spPr>
          <a:xfrm>
            <a:off x="5147194" y="3570374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E47B7D5C-896E-98AD-3E6C-BBE0FE90F7DF}"/>
              </a:ext>
            </a:extLst>
          </p:cNvPr>
          <p:cNvCxnSpPr>
            <a:cxnSpLocks/>
          </p:cNvCxnSpPr>
          <p:nvPr/>
        </p:nvCxnSpPr>
        <p:spPr>
          <a:xfrm>
            <a:off x="5147194" y="4710434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376" name="Rectangle: Rounded Corners 375">
            <a:extLst>
              <a:ext uri="{FF2B5EF4-FFF2-40B4-BE49-F238E27FC236}">
                <a16:creationId xmlns:a16="http://schemas.microsoft.com/office/drawing/2014/main" id="{354428E3-B916-FC3A-5D41-DFBD3B2F4CD9}"/>
              </a:ext>
            </a:extLst>
          </p:cNvPr>
          <p:cNvSpPr/>
          <p:nvPr/>
        </p:nvSpPr>
        <p:spPr>
          <a:xfrm>
            <a:off x="4097111" y="2331907"/>
            <a:ext cx="3068831" cy="102871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8E50C378-B7BE-6289-113D-6F290782D670}"/>
              </a:ext>
            </a:extLst>
          </p:cNvPr>
          <p:cNvSpPr/>
          <p:nvPr/>
        </p:nvSpPr>
        <p:spPr>
          <a:xfrm>
            <a:off x="5266641" y="2609402"/>
            <a:ext cx="1691050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New Models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(Introducing EPM, Onshore Models)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5D00B680-B1CC-931C-0352-491D820D44DE}"/>
              </a:ext>
            </a:extLst>
          </p:cNvPr>
          <p:cNvSpPr txBox="1"/>
          <p:nvPr/>
        </p:nvSpPr>
        <p:spPr>
          <a:xfrm>
            <a:off x="4155098" y="2876041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New </a:t>
            </a:r>
            <a:b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</a:b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Semibold" panose="020B0703030202060203" pitchFamily="34" charset="0"/>
                <a:ea typeface="Times New Roman" panose="02020603050405020304" pitchFamily="18" charset="0"/>
                <a:cs typeface="+mn-cs"/>
              </a:rPr>
              <a:t>Models</a:t>
            </a:r>
          </a:p>
        </p:txBody>
      </p: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BE868541-6C43-A74D-D3A7-E3FB83553390}"/>
              </a:ext>
            </a:extLst>
          </p:cNvPr>
          <p:cNvCxnSpPr>
            <a:cxnSpLocks/>
          </p:cNvCxnSpPr>
          <p:nvPr/>
        </p:nvCxnSpPr>
        <p:spPr>
          <a:xfrm>
            <a:off x="5147194" y="2457568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48BC5139-7531-5EF2-7E77-011EEC6542EA}"/>
              </a:ext>
            </a:extLst>
          </p:cNvPr>
          <p:cNvCxnSpPr>
            <a:cxnSpLocks/>
          </p:cNvCxnSpPr>
          <p:nvPr/>
        </p:nvCxnSpPr>
        <p:spPr>
          <a:xfrm>
            <a:off x="5147194" y="1297111"/>
            <a:ext cx="0" cy="787805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381" name="TextBox 380">
            <a:extLst>
              <a:ext uri="{FF2B5EF4-FFF2-40B4-BE49-F238E27FC236}">
                <a16:creationId xmlns:a16="http://schemas.microsoft.com/office/drawing/2014/main" id="{DAA5DC2D-454D-5513-38C3-510BABCCD18E}"/>
              </a:ext>
            </a:extLst>
          </p:cNvPr>
          <p:cNvSpPr txBox="1"/>
          <p:nvPr/>
        </p:nvSpPr>
        <p:spPr>
          <a:xfrm>
            <a:off x="8309229" y="4338555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AI Commercials</a:t>
            </a: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CB90733D-9FD2-AD00-1376-335533B4D8CC}"/>
              </a:ext>
            </a:extLst>
          </p:cNvPr>
          <p:cNvSpPr txBox="1"/>
          <p:nvPr/>
        </p:nvSpPr>
        <p:spPr>
          <a:xfrm>
            <a:off x="8309229" y="5201710"/>
            <a:ext cx="112135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Competitive</a:t>
            </a: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8C5D2291-0886-E4FE-9DF2-07E249703834}"/>
              </a:ext>
            </a:extLst>
          </p:cNvPr>
          <p:cNvSpPr txBox="1"/>
          <p:nvPr/>
        </p:nvSpPr>
        <p:spPr>
          <a:xfrm>
            <a:off x="8224607" y="3672502"/>
            <a:ext cx="1419122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Reinvention.AI</a:t>
            </a: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D2CBB357-DE77-95FF-7E2B-196264E0B687}"/>
              </a:ext>
            </a:extLst>
          </p:cNvPr>
          <p:cNvSpPr txBox="1"/>
          <p:nvPr/>
        </p:nvSpPr>
        <p:spPr>
          <a:xfrm>
            <a:off x="8309229" y="2098174"/>
            <a:ext cx="11213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Times New Roman" panose="02020603050405020304" pitchFamily="18" charset="0"/>
                <a:cs typeface="+mn-cs"/>
              </a:rPr>
              <a:t>Agentic Estimators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Calibri" panose="020F0502020204030204" pitchFamily="34" charset="0"/>
              <a:cs typeface="+mn-cs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8370C5BC-2615-249D-577E-B6FEA89BB834}"/>
              </a:ext>
            </a:extLst>
          </p:cNvPr>
          <p:cNvSpPr txBox="1"/>
          <p:nvPr/>
        </p:nvSpPr>
        <p:spPr>
          <a:xfrm>
            <a:off x="8227456" y="2816178"/>
            <a:ext cx="108446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Calibri" panose="020F0502020204030204" pitchFamily="34" charset="0"/>
                <a:cs typeface="+mn-cs"/>
              </a:rPr>
              <a:t>Staffing with Agents + RDE</a:t>
            </a:r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43EBF91E-A91C-3E73-0547-267DEBA73481}"/>
              </a:ext>
            </a:extLst>
          </p:cNvPr>
          <p:cNvSpPr/>
          <p:nvPr/>
        </p:nvSpPr>
        <p:spPr>
          <a:xfrm>
            <a:off x="9430514" y="2769453"/>
            <a:ext cx="2415572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Human+Agent</a:t>
            </a: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 Delivery Model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</a:t>
            </a:r>
            <a:r>
              <a:rPr kumimoji="0" lang="en-US" sz="11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Human+Agent</a:t>
            </a: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 with RDE delivery model)</a:t>
            </a:r>
          </a:p>
        </p:txBody>
      </p:sp>
      <p:sp>
        <p:nvSpPr>
          <p:cNvPr id="387" name="Rectangle 386">
            <a:extLst>
              <a:ext uri="{FF2B5EF4-FFF2-40B4-BE49-F238E27FC236}">
                <a16:creationId xmlns:a16="http://schemas.microsoft.com/office/drawing/2014/main" id="{2BB8FDCB-A806-DECC-84CE-EC90311866F9}"/>
              </a:ext>
            </a:extLst>
          </p:cNvPr>
          <p:cNvSpPr/>
          <p:nvPr/>
        </p:nvSpPr>
        <p:spPr>
          <a:xfrm>
            <a:off x="9430514" y="4271757"/>
            <a:ext cx="2415572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New Commercial Models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(AI based commercial models w/non-FTE revenue)</a:t>
            </a:r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7ED30BEB-577A-1514-F730-DD5D6E33CD2D}"/>
              </a:ext>
            </a:extLst>
          </p:cNvPr>
          <p:cNvSpPr/>
          <p:nvPr/>
        </p:nvSpPr>
        <p:spPr>
          <a:xfrm>
            <a:off x="9430514" y="5020961"/>
            <a:ext cx="2415572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Winnable Solution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(Competitive insight to win in aggressive AI marketplace)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F5541DAF-110B-E554-9D81-D02BDA4CC701}"/>
              </a:ext>
            </a:extLst>
          </p:cNvPr>
          <p:cNvCxnSpPr>
            <a:cxnSpLocks/>
          </p:cNvCxnSpPr>
          <p:nvPr/>
        </p:nvCxnSpPr>
        <p:spPr>
          <a:xfrm>
            <a:off x="9320321" y="4256625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DE94444F-EAB7-4CB9-9164-82B57FFF9CBC}"/>
              </a:ext>
            </a:extLst>
          </p:cNvPr>
          <p:cNvCxnSpPr>
            <a:cxnSpLocks/>
          </p:cNvCxnSpPr>
          <p:nvPr/>
        </p:nvCxnSpPr>
        <p:spPr>
          <a:xfrm>
            <a:off x="9320321" y="5012591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391" name="Rectangle 390">
            <a:extLst>
              <a:ext uri="{FF2B5EF4-FFF2-40B4-BE49-F238E27FC236}">
                <a16:creationId xmlns:a16="http://schemas.microsoft.com/office/drawing/2014/main" id="{9EF24D2F-1E77-DC31-C87C-DFE20BDEDC94}"/>
              </a:ext>
            </a:extLst>
          </p:cNvPr>
          <p:cNvSpPr/>
          <p:nvPr/>
        </p:nvSpPr>
        <p:spPr>
          <a:xfrm>
            <a:off x="9430514" y="3533867"/>
            <a:ext cx="2415572" cy="50783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Differentiated Reinvention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(Accelerate with ART and Reinvention.AI)</a:t>
            </a:r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2DFE7E14-44E0-A157-F5F9-25895F6939EA}"/>
              </a:ext>
            </a:extLst>
          </p:cNvPr>
          <p:cNvCxnSpPr>
            <a:cxnSpLocks/>
          </p:cNvCxnSpPr>
          <p:nvPr/>
        </p:nvCxnSpPr>
        <p:spPr>
          <a:xfrm>
            <a:off x="9320321" y="3518733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93" name="Straight Connector 392">
            <a:extLst>
              <a:ext uri="{FF2B5EF4-FFF2-40B4-BE49-F238E27FC236}">
                <a16:creationId xmlns:a16="http://schemas.microsoft.com/office/drawing/2014/main" id="{5924CBCE-F6DE-76EC-1D84-525E8D1E0A73}"/>
              </a:ext>
            </a:extLst>
          </p:cNvPr>
          <p:cNvCxnSpPr>
            <a:cxnSpLocks/>
          </p:cNvCxnSpPr>
          <p:nvPr/>
        </p:nvCxnSpPr>
        <p:spPr>
          <a:xfrm>
            <a:off x="9311916" y="2749243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394" name="Rectangle 393">
            <a:extLst>
              <a:ext uri="{FF2B5EF4-FFF2-40B4-BE49-F238E27FC236}">
                <a16:creationId xmlns:a16="http://schemas.microsoft.com/office/drawing/2014/main" id="{81B69F9F-D79D-DEAC-0D85-6BEB3F2D2A03}"/>
              </a:ext>
            </a:extLst>
          </p:cNvPr>
          <p:cNvSpPr/>
          <p:nvPr/>
        </p:nvSpPr>
        <p:spPr>
          <a:xfrm>
            <a:off x="9430513" y="1924786"/>
            <a:ext cx="2415572" cy="677108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Agentic AI + </a:t>
            </a:r>
            <a:r>
              <a:rPr kumimoji="0" lang="en-US" sz="11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GenWiz</a:t>
            </a: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 + Claude Efficiency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(Platform specific guidelines to drive enhanced productivity and speed)</a:t>
            </a:r>
          </a:p>
        </p:txBody>
      </p:sp>
      <p:cxnSp>
        <p:nvCxnSpPr>
          <p:cNvPr id="395" name="Straight Connector 394">
            <a:extLst>
              <a:ext uri="{FF2B5EF4-FFF2-40B4-BE49-F238E27FC236}">
                <a16:creationId xmlns:a16="http://schemas.microsoft.com/office/drawing/2014/main" id="{E5A120FF-67AA-FD0F-3739-7469B0E084B4}"/>
              </a:ext>
            </a:extLst>
          </p:cNvPr>
          <p:cNvCxnSpPr>
            <a:cxnSpLocks/>
          </p:cNvCxnSpPr>
          <p:nvPr/>
        </p:nvCxnSpPr>
        <p:spPr>
          <a:xfrm>
            <a:off x="9320321" y="1245088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96" name="Straight Connector 395">
            <a:extLst>
              <a:ext uri="{FF2B5EF4-FFF2-40B4-BE49-F238E27FC236}">
                <a16:creationId xmlns:a16="http://schemas.microsoft.com/office/drawing/2014/main" id="{6DD402AD-3FD3-64A0-107E-89259362B11A}"/>
              </a:ext>
            </a:extLst>
          </p:cNvPr>
          <p:cNvCxnSpPr>
            <a:cxnSpLocks/>
          </p:cNvCxnSpPr>
          <p:nvPr/>
        </p:nvCxnSpPr>
        <p:spPr>
          <a:xfrm>
            <a:off x="9320321" y="2001053"/>
            <a:ext cx="0" cy="522388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0E6E0E32-582A-6C80-229E-6E294F6F880B}"/>
              </a:ext>
            </a:extLst>
          </p:cNvPr>
          <p:cNvGrpSpPr/>
          <p:nvPr/>
        </p:nvGrpSpPr>
        <p:grpSpPr>
          <a:xfrm>
            <a:off x="7368893" y="1046988"/>
            <a:ext cx="338118" cy="4481435"/>
            <a:chOff x="4088076" y="1239326"/>
            <a:chExt cx="338118" cy="4481435"/>
          </a:xfrm>
        </p:grpSpPr>
        <p:cxnSp>
          <p:nvCxnSpPr>
            <p:cNvPr id="398" name="Straight Connector 397">
              <a:extLst>
                <a:ext uri="{FF2B5EF4-FFF2-40B4-BE49-F238E27FC236}">
                  <a16:creationId xmlns:a16="http://schemas.microsoft.com/office/drawing/2014/main" id="{4B975224-6E7C-D07C-5436-15E241A1F374}"/>
                </a:ext>
              </a:extLst>
            </p:cNvPr>
            <p:cNvCxnSpPr>
              <a:cxnSpLocks/>
            </p:cNvCxnSpPr>
            <p:nvPr/>
          </p:nvCxnSpPr>
          <p:spPr>
            <a:xfrm>
              <a:off x="4267023" y="1239326"/>
              <a:ext cx="0" cy="4481435"/>
            </a:xfrm>
            <a:prstGeom prst="line">
              <a:avLst/>
            </a:prstGeom>
            <a:noFill/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/>
          </p:spPr>
        </p:cxn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517D7586-19FD-10D8-2F9E-9B22BA5D0F2B}"/>
                </a:ext>
              </a:extLst>
            </p:cNvPr>
            <p:cNvGrpSpPr/>
            <p:nvPr/>
          </p:nvGrpSpPr>
          <p:grpSpPr>
            <a:xfrm>
              <a:off x="4088076" y="3332200"/>
              <a:ext cx="338118" cy="338118"/>
              <a:chOff x="4238090" y="3332200"/>
              <a:chExt cx="338118" cy="338118"/>
            </a:xfrm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42C471B-16D8-486E-0D5E-FC8D76FF9E0E}"/>
                  </a:ext>
                </a:extLst>
              </p:cNvPr>
              <p:cNvSpPr/>
              <p:nvPr/>
            </p:nvSpPr>
            <p:spPr>
              <a:xfrm>
                <a:off x="4238090" y="3332200"/>
                <a:ext cx="338118" cy="338118"/>
              </a:xfrm>
              <a:prstGeom prst="ellipse">
                <a:avLst/>
              </a:prstGeom>
              <a:solidFill>
                <a:srgbClr val="7500C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tIns="91440" bIns="9144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  <p:sp>
            <p:nvSpPr>
              <p:cNvPr id="401" name="L-Shape 400">
                <a:extLst>
                  <a:ext uri="{FF2B5EF4-FFF2-40B4-BE49-F238E27FC236}">
                    <a16:creationId xmlns:a16="http://schemas.microsoft.com/office/drawing/2014/main" id="{78EA5D58-4CBF-79D3-57FA-57D529A23AAA}"/>
                  </a:ext>
                </a:extLst>
              </p:cNvPr>
              <p:cNvSpPr/>
              <p:nvPr/>
            </p:nvSpPr>
            <p:spPr>
              <a:xfrm rot="13500000">
                <a:off x="4316363" y="3417420"/>
                <a:ext cx="164913" cy="164914"/>
              </a:xfrm>
              <a:prstGeom prst="corner">
                <a:avLst>
                  <a:gd name="adj1" fmla="val 39199"/>
                  <a:gd name="adj2" fmla="val 38299"/>
                </a:avLst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tIns="91440" bIns="9144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</p:grpSp>
      </p:grpSp>
      <p:sp>
        <p:nvSpPr>
          <p:cNvPr id="402" name="Rectangle 401">
            <a:extLst>
              <a:ext uri="{FF2B5EF4-FFF2-40B4-BE49-F238E27FC236}">
                <a16:creationId xmlns:a16="http://schemas.microsoft.com/office/drawing/2014/main" id="{C9FCA616-23EF-35DE-6944-BEB39ECD099B}"/>
              </a:ext>
            </a:extLst>
          </p:cNvPr>
          <p:cNvSpPr/>
          <p:nvPr/>
        </p:nvSpPr>
        <p:spPr>
          <a:xfrm>
            <a:off x="9430513" y="1347316"/>
            <a:ext cx="2415572" cy="338554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t>Finalize the AI Tooling Recommendations</a:t>
            </a: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0DD61AC0-C2D9-C8FA-20CF-A848AC6624CA}"/>
              </a:ext>
            </a:extLst>
          </p:cNvPr>
          <p:cNvSpPr txBox="1"/>
          <p:nvPr/>
        </p:nvSpPr>
        <p:spPr>
          <a:xfrm>
            <a:off x="9284067" y="866288"/>
            <a:ext cx="11894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AI First: AER</a:t>
            </a:r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0D6972C4-FC02-03D3-05AD-F9B6BBADB252}"/>
              </a:ext>
            </a:extLst>
          </p:cNvPr>
          <p:cNvSpPr/>
          <p:nvPr/>
        </p:nvSpPr>
        <p:spPr>
          <a:xfrm>
            <a:off x="6708742" y="4241242"/>
            <a:ext cx="457200" cy="182880"/>
          </a:xfrm>
          <a:prstGeom prst="rect">
            <a:avLst/>
          </a:prstGeom>
          <a:solidFill>
            <a:srgbClr val="A100FF"/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Update</a:t>
            </a:r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276AB1C9-B84B-7F4C-BC10-D7AA5D284201}"/>
              </a:ext>
            </a:extLst>
          </p:cNvPr>
          <p:cNvSpPr/>
          <p:nvPr/>
        </p:nvSpPr>
        <p:spPr>
          <a:xfrm>
            <a:off x="6708742" y="1972340"/>
            <a:ext cx="457200" cy="182880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New</a:t>
            </a:r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461307F1-7767-6D88-B582-BC07E6AE50AA}"/>
              </a:ext>
            </a:extLst>
          </p:cNvPr>
          <p:cNvSpPr/>
          <p:nvPr/>
        </p:nvSpPr>
        <p:spPr>
          <a:xfrm>
            <a:off x="6708742" y="5375693"/>
            <a:ext cx="457200" cy="182880"/>
          </a:xfrm>
          <a:prstGeom prst="rect">
            <a:avLst/>
          </a:prstGeom>
          <a:solidFill>
            <a:srgbClr val="A100FF"/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Update</a:t>
            </a:r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DB725B65-55B4-054D-0CBE-315DCED8AB79}"/>
              </a:ext>
            </a:extLst>
          </p:cNvPr>
          <p:cNvSpPr/>
          <p:nvPr/>
        </p:nvSpPr>
        <p:spPr>
          <a:xfrm>
            <a:off x="6708742" y="3106791"/>
            <a:ext cx="457200" cy="182880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New</a:t>
            </a:r>
          </a:p>
        </p:txBody>
      </p: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8463CC38-523E-273F-CD54-891B1897C8B5}"/>
              </a:ext>
            </a:extLst>
          </p:cNvPr>
          <p:cNvGrpSpPr/>
          <p:nvPr/>
        </p:nvGrpSpPr>
        <p:grpSpPr>
          <a:xfrm>
            <a:off x="4155098" y="2423700"/>
            <a:ext cx="274560" cy="343200"/>
            <a:chOff x="7566492" y="0"/>
            <a:chExt cx="609600" cy="762000"/>
          </a:xfrm>
          <a:solidFill>
            <a:srgbClr val="7500C0"/>
          </a:solidFill>
        </p:grpSpPr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C3994BB-7CE3-9C60-FA3D-21E1E95992FC}"/>
                </a:ext>
              </a:extLst>
            </p:cNvPr>
            <p:cNvSpPr/>
            <p:nvPr/>
          </p:nvSpPr>
          <p:spPr>
            <a:xfrm>
              <a:off x="7699842" y="0"/>
              <a:ext cx="182880" cy="182880"/>
            </a:xfrm>
            <a:custGeom>
              <a:avLst/>
              <a:gdLst>
                <a:gd name="connsiteX0" fmla="*/ 0 w 57150"/>
                <a:gd name="connsiteY0" fmla="*/ 28575 h 57150"/>
                <a:gd name="connsiteX1" fmla="*/ 28575 w 57150"/>
                <a:gd name="connsiteY1" fmla="*/ 57150 h 57150"/>
                <a:gd name="connsiteX2" fmla="*/ 57150 w 57150"/>
                <a:gd name="connsiteY2" fmla="*/ 28575 h 57150"/>
                <a:gd name="connsiteX3" fmla="*/ 28575 w 57150"/>
                <a:gd name="connsiteY3" fmla="*/ 0 h 57150"/>
                <a:gd name="connsiteX4" fmla="*/ 0 w 57150"/>
                <a:gd name="connsiteY4" fmla="*/ 28575 h 57150"/>
                <a:gd name="connsiteX5" fmla="*/ 28575 w 57150"/>
                <a:gd name="connsiteY5" fmla="*/ 38100 h 57150"/>
                <a:gd name="connsiteX6" fmla="*/ 19050 w 57150"/>
                <a:gd name="connsiteY6" fmla="*/ 28575 h 57150"/>
                <a:gd name="connsiteX7" fmla="*/ 28575 w 57150"/>
                <a:gd name="connsiteY7" fmla="*/ 19050 h 57150"/>
                <a:gd name="connsiteX8" fmla="*/ 38100 w 57150"/>
                <a:gd name="connsiteY8" fmla="*/ 28575 h 57150"/>
                <a:gd name="connsiteX9" fmla="*/ 28575 w 57150"/>
                <a:gd name="connsiteY9" fmla="*/ 38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57150">
                  <a:moveTo>
                    <a:pt x="0" y="28575"/>
                  </a:moveTo>
                  <a:cubicBezTo>
                    <a:pt x="0" y="44350"/>
                    <a:pt x="12800" y="57150"/>
                    <a:pt x="28575" y="57150"/>
                  </a:cubicBezTo>
                  <a:cubicBezTo>
                    <a:pt x="44350" y="57150"/>
                    <a:pt x="57150" y="44350"/>
                    <a:pt x="57150" y="28575"/>
                  </a:cubicBezTo>
                  <a:cubicBezTo>
                    <a:pt x="57150" y="12800"/>
                    <a:pt x="44350" y="0"/>
                    <a:pt x="28575" y="0"/>
                  </a:cubicBezTo>
                  <a:cubicBezTo>
                    <a:pt x="12800" y="0"/>
                    <a:pt x="0" y="12800"/>
                    <a:pt x="0" y="28575"/>
                  </a:cubicBezTo>
                  <a:close/>
                  <a:moveTo>
                    <a:pt x="28575" y="38100"/>
                  </a:moveTo>
                  <a:cubicBezTo>
                    <a:pt x="23329" y="38100"/>
                    <a:pt x="19050" y="33821"/>
                    <a:pt x="19050" y="28575"/>
                  </a:cubicBezTo>
                  <a:cubicBezTo>
                    <a:pt x="19050" y="23329"/>
                    <a:pt x="23329" y="19050"/>
                    <a:pt x="28575" y="19050"/>
                  </a:cubicBezTo>
                  <a:cubicBezTo>
                    <a:pt x="33821" y="19050"/>
                    <a:pt x="38100" y="23329"/>
                    <a:pt x="38100" y="28575"/>
                  </a:cubicBezTo>
                  <a:cubicBezTo>
                    <a:pt x="38100" y="33821"/>
                    <a:pt x="33821" y="38100"/>
                    <a:pt x="28575" y="38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58BE0870-D1B7-9600-4EE1-28C92B204DD4}"/>
                </a:ext>
              </a:extLst>
            </p:cNvPr>
            <p:cNvSpPr/>
            <p:nvPr/>
          </p:nvSpPr>
          <p:spPr>
            <a:xfrm>
              <a:off x="7718892" y="0"/>
              <a:ext cx="304800" cy="457193"/>
            </a:xfrm>
            <a:custGeom>
              <a:avLst/>
              <a:gdLst>
                <a:gd name="connsiteX0" fmla="*/ 66675 w 304800"/>
                <a:gd name="connsiteY0" fmla="*/ 109538 h 457194"/>
                <a:gd name="connsiteX1" fmla="*/ 66675 w 304800"/>
                <a:gd name="connsiteY1" fmla="*/ 76200 h 457194"/>
                <a:gd name="connsiteX2" fmla="*/ 104775 w 304800"/>
                <a:gd name="connsiteY2" fmla="*/ 76200 h 457194"/>
                <a:gd name="connsiteX3" fmla="*/ 114300 w 304800"/>
                <a:gd name="connsiteY3" fmla="*/ 66675 h 457194"/>
                <a:gd name="connsiteX4" fmla="*/ 114300 w 304800"/>
                <a:gd name="connsiteY4" fmla="*/ 9525 h 457194"/>
                <a:gd name="connsiteX5" fmla="*/ 104775 w 304800"/>
                <a:gd name="connsiteY5" fmla="*/ 0 h 457194"/>
                <a:gd name="connsiteX6" fmla="*/ 9525 w 304800"/>
                <a:gd name="connsiteY6" fmla="*/ 0 h 457194"/>
                <a:gd name="connsiteX7" fmla="*/ 0 w 304800"/>
                <a:gd name="connsiteY7" fmla="*/ 9525 h 457194"/>
                <a:gd name="connsiteX8" fmla="*/ 0 w 304800"/>
                <a:gd name="connsiteY8" fmla="*/ 66675 h 457194"/>
                <a:gd name="connsiteX9" fmla="*/ 9525 w 304800"/>
                <a:gd name="connsiteY9" fmla="*/ 76200 h 457194"/>
                <a:gd name="connsiteX10" fmla="*/ 47625 w 304800"/>
                <a:gd name="connsiteY10" fmla="*/ 76200 h 457194"/>
                <a:gd name="connsiteX11" fmla="*/ 47625 w 304800"/>
                <a:gd name="connsiteY11" fmla="*/ 109538 h 457194"/>
                <a:gd name="connsiteX12" fmla="*/ 47662 w 304800"/>
                <a:gd name="connsiteY12" fmla="*/ 110319 h 457194"/>
                <a:gd name="connsiteX13" fmla="*/ 12316 w 304800"/>
                <a:gd name="connsiteY13" fmla="*/ 145665 h 457194"/>
                <a:gd name="connsiteX14" fmla="*/ 9525 w 304800"/>
                <a:gd name="connsiteY14" fmla="*/ 152400 h 457194"/>
                <a:gd name="connsiteX15" fmla="*/ 12316 w 304800"/>
                <a:gd name="connsiteY15" fmla="*/ 159134 h 457194"/>
                <a:gd name="connsiteX16" fmla="*/ 47625 w 304800"/>
                <a:gd name="connsiteY16" fmla="*/ 194443 h 457194"/>
                <a:gd name="connsiteX17" fmla="*/ 47625 w 304800"/>
                <a:gd name="connsiteY17" fmla="*/ 228599 h 457194"/>
                <a:gd name="connsiteX18" fmla="*/ 9525 w 304800"/>
                <a:gd name="connsiteY18" fmla="*/ 228599 h 457194"/>
                <a:gd name="connsiteX19" fmla="*/ 0 w 304800"/>
                <a:gd name="connsiteY19" fmla="*/ 238124 h 457194"/>
                <a:gd name="connsiteX20" fmla="*/ 0 w 304800"/>
                <a:gd name="connsiteY20" fmla="*/ 295274 h 457194"/>
                <a:gd name="connsiteX21" fmla="*/ 9525 w 304800"/>
                <a:gd name="connsiteY21" fmla="*/ 304799 h 457194"/>
                <a:gd name="connsiteX22" fmla="*/ 47625 w 304800"/>
                <a:gd name="connsiteY22" fmla="*/ 304799 h 457194"/>
                <a:gd name="connsiteX23" fmla="*/ 47625 w 304800"/>
                <a:gd name="connsiteY23" fmla="*/ 419099 h 457194"/>
                <a:gd name="connsiteX24" fmla="*/ 57150 w 304800"/>
                <a:gd name="connsiteY24" fmla="*/ 428624 h 457194"/>
                <a:gd name="connsiteX25" fmla="*/ 180975 w 304800"/>
                <a:gd name="connsiteY25" fmla="*/ 428624 h 457194"/>
                <a:gd name="connsiteX26" fmla="*/ 180975 w 304800"/>
                <a:gd name="connsiteY26" fmla="*/ 447674 h 457194"/>
                <a:gd name="connsiteX27" fmla="*/ 186259 w 304800"/>
                <a:gd name="connsiteY27" fmla="*/ 456194 h 457194"/>
                <a:gd name="connsiteX28" fmla="*/ 196230 w 304800"/>
                <a:gd name="connsiteY28" fmla="*/ 455302 h 457194"/>
                <a:gd name="connsiteX29" fmla="*/ 234330 w 304800"/>
                <a:gd name="connsiteY29" fmla="*/ 426727 h 457194"/>
                <a:gd name="connsiteX30" fmla="*/ 238125 w 304800"/>
                <a:gd name="connsiteY30" fmla="*/ 419099 h 457194"/>
                <a:gd name="connsiteX31" fmla="*/ 234330 w 304800"/>
                <a:gd name="connsiteY31" fmla="*/ 411471 h 457194"/>
                <a:gd name="connsiteX32" fmla="*/ 196230 w 304800"/>
                <a:gd name="connsiteY32" fmla="*/ 382896 h 457194"/>
                <a:gd name="connsiteX33" fmla="*/ 186259 w 304800"/>
                <a:gd name="connsiteY33" fmla="*/ 382004 h 457194"/>
                <a:gd name="connsiteX34" fmla="*/ 180975 w 304800"/>
                <a:gd name="connsiteY34" fmla="*/ 390524 h 457194"/>
                <a:gd name="connsiteX35" fmla="*/ 180975 w 304800"/>
                <a:gd name="connsiteY35" fmla="*/ 409574 h 457194"/>
                <a:gd name="connsiteX36" fmla="*/ 66675 w 304800"/>
                <a:gd name="connsiteY36" fmla="*/ 409574 h 457194"/>
                <a:gd name="connsiteX37" fmla="*/ 66675 w 304800"/>
                <a:gd name="connsiteY37" fmla="*/ 304799 h 457194"/>
                <a:gd name="connsiteX38" fmla="*/ 104775 w 304800"/>
                <a:gd name="connsiteY38" fmla="*/ 304799 h 457194"/>
                <a:gd name="connsiteX39" fmla="*/ 114300 w 304800"/>
                <a:gd name="connsiteY39" fmla="*/ 295274 h 457194"/>
                <a:gd name="connsiteX40" fmla="*/ 114300 w 304800"/>
                <a:gd name="connsiteY40" fmla="*/ 276224 h 457194"/>
                <a:gd name="connsiteX41" fmla="*/ 247650 w 304800"/>
                <a:gd name="connsiteY41" fmla="*/ 276224 h 457194"/>
                <a:gd name="connsiteX42" fmla="*/ 257175 w 304800"/>
                <a:gd name="connsiteY42" fmla="*/ 266699 h 457194"/>
                <a:gd name="connsiteX43" fmla="*/ 257175 w 304800"/>
                <a:gd name="connsiteY43" fmla="*/ 190499 h 457194"/>
                <a:gd name="connsiteX44" fmla="*/ 295275 w 304800"/>
                <a:gd name="connsiteY44" fmla="*/ 190499 h 457194"/>
                <a:gd name="connsiteX45" fmla="*/ 304800 w 304800"/>
                <a:gd name="connsiteY45" fmla="*/ 180974 h 457194"/>
                <a:gd name="connsiteX46" fmla="*/ 304800 w 304800"/>
                <a:gd name="connsiteY46" fmla="*/ 123824 h 457194"/>
                <a:gd name="connsiteX47" fmla="*/ 295275 w 304800"/>
                <a:gd name="connsiteY47" fmla="*/ 114299 h 457194"/>
                <a:gd name="connsiteX48" fmla="*/ 200025 w 304800"/>
                <a:gd name="connsiteY48" fmla="*/ 114299 h 457194"/>
                <a:gd name="connsiteX49" fmla="*/ 190500 w 304800"/>
                <a:gd name="connsiteY49" fmla="*/ 123824 h 457194"/>
                <a:gd name="connsiteX50" fmla="*/ 190500 w 304800"/>
                <a:gd name="connsiteY50" fmla="*/ 180974 h 457194"/>
                <a:gd name="connsiteX51" fmla="*/ 200025 w 304800"/>
                <a:gd name="connsiteY51" fmla="*/ 190499 h 457194"/>
                <a:gd name="connsiteX52" fmla="*/ 238125 w 304800"/>
                <a:gd name="connsiteY52" fmla="*/ 190499 h 457194"/>
                <a:gd name="connsiteX53" fmla="*/ 238125 w 304800"/>
                <a:gd name="connsiteY53" fmla="*/ 257174 h 457194"/>
                <a:gd name="connsiteX54" fmla="*/ 114300 w 304800"/>
                <a:gd name="connsiteY54" fmla="*/ 257174 h 457194"/>
                <a:gd name="connsiteX55" fmla="*/ 114300 w 304800"/>
                <a:gd name="connsiteY55" fmla="*/ 238124 h 457194"/>
                <a:gd name="connsiteX56" fmla="*/ 104775 w 304800"/>
                <a:gd name="connsiteY56" fmla="*/ 228599 h 457194"/>
                <a:gd name="connsiteX57" fmla="*/ 66675 w 304800"/>
                <a:gd name="connsiteY57" fmla="*/ 228599 h 457194"/>
                <a:gd name="connsiteX58" fmla="*/ 66675 w 304800"/>
                <a:gd name="connsiteY58" fmla="*/ 194443 h 457194"/>
                <a:gd name="connsiteX59" fmla="*/ 101984 w 304800"/>
                <a:gd name="connsiteY59" fmla="*/ 159134 h 457194"/>
                <a:gd name="connsiteX60" fmla="*/ 101984 w 304800"/>
                <a:gd name="connsiteY60" fmla="*/ 145665 h 457194"/>
                <a:gd name="connsiteX61" fmla="*/ 66638 w 304800"/>
                <a:gd name="connsiteY61" fmla="*/ 110319 h 457194"/>
                <a:gd name="connsiteX62" fmla="*/ 66675 w 304800"/>
                <a:gd name="connsiteY62" fmla="*/ 109538 h 457194"/>
                <a:gd name="connsiteX63" fmla="*/ 19050 w 304800"/>
                <a:gd name="connsiteY63" fmla="*/ 247650 h 457194"/>
                <a:gd name="connsiteX64" fmla="*/ 19050 w 304800"/>
                <a:gd name="connsiteY64" fmla="*/ 285750 h 457194"/>
                <a:gd name="connsiteX65" fmla="*/ 95250 w 304800"/>
                <a:gd name="connsiteY65" fmla="*/ 285750 h 457194"/>
                <a:gd name="connsiteX66" fmla="*/ 95250 w 304800"/>
                <a:gd name="connsiteY66" fmla="*/ 247650 h 457194"/>
                <a:gd name="connsiteX67" fmla="*/ 285750 w 304800"/>
                <a:gd name="connsiteY67" fmla="*/ 133350 h 457194"/>
                <a:gd name="connsiteX68" fmla="*/ 209550 w 304800"/>
                <a:gd name="connsiteY68" fmla="*/ 133350 h 457194"/>
                <a:gd name="connsiteX69" fmla="*/ 209550 w 304800"/>
                <a:gd name="connsiteY69" fmla="*/ 171450 h 457194"/>
                <a:gd name="connsiteX70" fmla="*/ 285750 w 304800"/>
                <a:gd name="connsiteY70" fmla="*/ 171450 h 457194"/>
                <a:gd name="connsiteX71" fmla="*/ 95250 w 304800"/>
                <a:gd name="connsiteY71" fmla="*/ 57150 h 457194"/>
                <a:gd name="connsiteX72" fmla="*/ 95250 w 304800"/>
                <a:gd name="connsiteY72" fmla="*/ 19050 h 457194"/>
                <a:gd name="connsiteX73" fmla="*/ 19050 w 304800"/>
                <a:gd name="connsiteY73" fmla="*/ 19050 h 457194"/>
                <a:gd name="connsiteX74" fmla="*/ 19050 w 304800"/>
                <a:gd name="connsiteY74" fmla="*/ 57150 h 457194"/>
                <a:gd name="connsiteX75" fmla="*/ 200025 w 304800"/>
                <a:gd name="connsiteY75" fmla="*/ 428625 h 457194"/>
                <a:gd name="connsiteX76" fmla="*/ 212712 w 304800"/>
                <a:gd name="connsiteY76" fmla="*/ 419100 h 457194"/>
                <a:gd name="connsiteX77" fmla="*/ 200025 w 304800"/>
                <a:gd name="connsiteY77" fmla="*/ 409575 h 457194"/>
                <a:gd name="connsiteX78" fmla="*/ 57150 w 304800"/>
                <a:gd name="connsiteY78" fmla="*/ 177032 h 457194"/>
                <a:gd name="connsiteX79" fmla="*/ 32519 w 304800"/>
                <a:gd name="connsiteY79" fmla="*/ 152401 h 457194"/>
                <a:gd name="connsiteX80" fmla="*/ 57150 w 304800"/>
                <a:gd name="connsiteY80" fmla="*/ 127770 h 457194"/>
                <a:gd name="connsiteX81" fmla="*/ 81781 w 304800"/>
                <a:gd name="connsiteY81" fmla="*/ 152401 h 45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04800" h="457194">
                  <a:moveTo>
                    <a:pt x="66675" y="109538"/>
                  </a:moveTo>
                  <a:lnTo>
                    <a:pt x="66675" y="76200"/>
                  </a:lnTo>
                  <a:lnTo>
                    <a:pt x="104775" y="76200"/>
                  </a:lnTo>
                  <a:cubicBezTo>
                    <a:pt x="110021" y="76200"/>
                    <a:pt x="114300" y="71921"/>
                    <a:pt x="114300" y="66675"/>
                  </a:cubicBezTo>
                  <a:lnTo>
                    <a:pt x="114300" y="9525"/>
                  </a:lnTo>
                  <a:cubicBezTo>
                    <a:pt x="114300" y="4279"/>
                    <a:pt x="110021" y="0"/>
                    <a:pt x="104775" y="0"/>
                  </a:cubicBezTo>
                  <a:lnTo>
                    <a:pt x="9525" y="0"/>
                  </a:lnTo>
                  <a:cubicBezTo>
                    <a:pt x="4279" y="0"/>
                    <a:pt x="0" y="4279"/>
                    <a:pt x="0" y="9525"/>
                  </a:cubicBezTo>
                  <a:lnTo>
                    <a:pt x="0" y="66675"/>
                  </a:lnTo>
                  <a:cubicBezTo>
                    <a:pt x="0" y="71921"/>
                    <a:pt x="4279" y="76200"/>
                    <a:pt x="9525" y="76200"/>
                  </a:cubicBezTo>
                  <a:lnTo>
                    <a:pt x="47625" y="76200"/>
                  </a:lnTo>
                  <a:lnTo>
                    <a:pt x="47625" y="109538"/>
                  </a:lnTo>
                  <a:cubicBezTo>
                    <a:pt x="47625" y="109798"/>
                    <a:pt x="47625" y="110059"/>
                    <a:pt x="47662" y="110319"/>
                  </a:cubicBezTo>
                  <a:lnTo>
                    <a:pt x="12316" y="145665"/>
                  </a:lnTo>
                  <a:cubicBezTo>
                    <a:pt x="10530" y="147451"/>
                    <a:pt x="9525" y="149869"/>
                    <a:pt x="9525" y="152400"/>
                  </a:cubicBezTo>
                  <a:cubicBezTo>
                    <a:pt x="9525" y="154930"/>
                    <a:pt x="10530" y="157348"/>
                    <a:pt x="12316" y="159134"/>
                  </a:cubicBezTo>
                  <a:lnTo>
                    <a:pt x="47625" y="194443"/>
                  </a:lnTo>
                  <a:lnTo>
                    <a:pt x="47625" y="228599"/>
                  </a:lnTo>
                  <a:lnTo>
                    <a:pt x="9525" y="228599"/>
                  </a:lnTo>
                  <a:cubicBezTo>
                    <a:pt x="4279" y="228599"/>
                    <a:pt x="0" y="232878"/>
                    <a:pt x="0" y="238124"/>
                  </a:cubicBezTo>
                  <a:lnTo>
                    <a:pt x="0" y="295274"/>
                  </a:lnTo>
                  <a:cubicBezTo>
                    <a:pt x="0" y="300520"/>
                    <a:pt x="4279" y="304799"/>
                    <a:pt x="9525" y="304799"/>
                  </a:cubicBezTo>
                  <a:lnTo>
                    <a:pt x="47625" y="304799"/>
                  </a:lnTo>
                  <a:lnTo>
                    <a:pt x="47625" y="419099"/>
                  </a:lnTo>
                  <a:cubicBezTo>
                    <a:pt x="47625" y="424345"/>
                    <a:pt x="51904" y="428624"/>
                    <a:pt x="57150" y="428624"/>
                  </a:cubicBezTo>
                  <a:lnTo>
                    <a:pt x="180975" y="428624"/>
                  </a:lnTo>
                  <a:lnTo>
                    <a:pt x="180975" y="447674"/>
                  </a:lnTo>
                  <a:cubicBezTo>
                    <a:pt x="180975" y="451283"/>
                    <a:pt x="183021" y="454594"/>
                    <a:pt x="186259" y="456194"/>
                  </a:cubicBezTo>
                  <a:cubicBezTo>
                    <a:pt x="189458" y="457794"/>
                    <a:pt x="193328" y="457459"/>
                    <a:pt x="196230" y="455302"/>
                  </a:cubicBezTo>
                  <a:lnTo>
                    <a:pt x="234330" y="426727"/>
                  </a:lnTo>
                  <a:cubicBezTo>
                    <a:pt x="236712" y="424904"/>
                    <a:pt x="238125" y="422113"/>
                    <a:pt x="238125" y="419099"/>
                  </a:cubicBezTo>
                  <a:cubicBezTo>
                    <a:pt x="238125" y="416085"/>
                    <a:pt x="236712" y="413295"/>
                    <a:pt x="234330" y="411471"/>
                  </a:cubicBezTo>
                  <a:lnTo>
                    <a:pt x="196230" y="382896"/>
                  </a:lnTo>
                  <a:cubicBezTo>
                    <a:pt x="193328" y="380738"/>
                    <a:pt x="189459" y="380404"/>
                    <a:pt x="186259" y="382004"/>
                  </a:cubicBezTo>
                  <a:cubicBezTo>
                    <a:pt x="183022" y="383603"/>
                    <a:pt x="180975" y="386915"/>
                    <a:pt x="180975" y="390524"/>
                  </a:cubicBezTo>
                  <a:lnTo>
                    <a:pt x="180975" y="409574"/>
                  </a:lnTo>
                  <a:lnTo>
                    <a:pt x="66675" y="409574"/>
                  </a:lnTo>
                  <a:lnTo>
                    <a:pt x="66675" y="304799"/>
                  </a:lnTo>
                  <a:lnTo>
                    <a:pt x="104775" y="304799"/>
                  </a:lnTo>
                  <a:cubicBezTo>
                    <a:pt x="110021" y="304799"/>
                    <a:pt x="114300" y="300520"/>
                    <a:pt x="114300" y="295274"/>
                  </a:cubicBezTo>
                  <a:lnTo>
                    <a:pt x="114300" y="276224"/>
                  </a:lnTo>
                  <a:lnTo>
                    <a:pt x="247650" y="276224"/>
                  </a:lnTo>
                  <a:cubicBezTo>
                    <a:pt x="252896" y="276224"/>
                    <a:pt x="257175" y="271945"/>
                    <a:pt x="257175" y="266699"/>
                  </a:cubicBezTo>
                  <a:lnTo>
                    <a:pt x="257175" y="190499"/>
                  </a:lnTo>
                  <a:lnTo>
                    <a:pt x="295275" y="190499"/>
                  </a:lnTo>
                  <a:cubicBezTo>
                    <a:pt x="300521" y="190499"/>
                    <a:pt x="304800" y="186220"/>
                    <a:pt x="304800" y="180974"/>
                  </a:cubicBezTo>
                  <a:lnTo>
                    <a:pt x="304800" y="123824"/>
                  </a:lnTo>
                  <a:cubicBezTo>
                    <a:pt x="304800" y="118578"/>
                    <a:pt x="300521" y="114299"/>
                    <a:pt x="295275" y="114299"/>
                  </a:cubicBezTo>
                  <a:lnTo>
                    <a:pt x="200025" y="114299"/>
                  </a:lnTo>
                  <a:cubicBezTo>
                    <a:pt x="194779" y="114299"/>
                    <a:pt x="190500" y="118578"/>
                    <a:pt x="190500" y="123824"/>
                  </a:cubicBezTo>
                  <a:lnTo>
                    <a:pt x="190500" y="180974"/>
                  </a:lnTo>
                  <a:cubicBezTo>
                    <a:pt x="190500" y="186220"/>
                    <a:pt x="194779" y="190499"/>
                    <a:pt x="200025" y="190499"/>
                  </a:cubicBezTo>
                  <a:lnTo>
                    <a:pt x="238125" y="190499"/>
                  </a:lnTo>
                  <a:lnTo>
                    <a:pt x="238125" y="257174"/>
                  </a:lnTo>
                  <a:lnTo>
                    <a:pt x="114300" y="257174"/>
                  </a:lnTo>
                  <a:lnTo>
                    <a:pt x="114300" y="238124"/>
                  </a:lnTo>
                  <a:cubicBezTo>
                    <a:pt x="114300" y="232878"/>
                    <a:pt x="110021" y="228599"/>
                    <a:pt x="104775" y="228599"/>
                  </a:cubicBezTo>
                  <a:lnTo>
                    <a:pt x="66675" y="228599"/>
                  </a:lnTo>
                  <a:lnTo>
                    <a:pt x="66675" y="194443"/>
                  </a:lnTo>
                  <a:lnTo>
                    <a:pt x="101984" y="159134"/>
                  </a:lnTo>
                  <a:cubicBezTo>
                    <a:pt x="105705" y="155414"/>
                    <a:pt x="105705" y="149386"/>
                    <a:pt x="101984" y="145665"/>
                  </a:cubicBezTo>
                  <a:lnTo>
                    <a:pt x="66638" y="110319"/>
                  </a:lnTo>
                  <a:cubicBezTo>
                    <a:pt x="66675" y="110058"/>
                    <a:pt x="66675" y="109798"/>
                    <a:pt x="66675" y="109538"/>
                  </a:cubicBezTo>
                  <a:close/>
                  <a:moveTo>
                    <a:pt x="19050" y="247650"/>
                  </a:moveTo>
                  <a:lnTo>
                    <a:pt x="19050" y="285750"/>
                  </a:lnTo>
                  <a:lnTo>
                    <a:pt x="95250" y="285750"/>
                  </a:lnTo>
                  <a:lnTo>
                    <a:pt x="95250" y="247650"/>
                  </a:lnTo>
                  <a:close/>
                  <a:moveTo>
                    <a:pt x="285750" y="133350"/>
                  </a:moveTo>
                  <a:lnTo>
                    <a:pt x="209550" y="133350"/>
                  </a:lnTo>
                  <a:lnTo>
                    <a:pt x="209550" y="171450"/>
                  </a:lnTo>
                  <a:lnTo>
                    <a:pt x="285750" y="171450"/>
                  </a:lnTo>
                  <a:close/>
                  <a:moveTo>
                    <a:pt x="95250" y="57150"/>
                  </a:moveTo>
                  <a:lnTo>
                    <a:pt x="95250" y="19050"/>
                  </a:lnTo>
                  <a:lnTo>
                    <a:pt x="19050" y="19050"/>
                  </a:lnTo>
                  <a:lnTo>
                    <a:pt x="19050" y="57150"/>
                  </a:lnTo>
                  <a:close/>
                  <a:moveTo>
                    <a:pt x="200025" y="428625"/>
                  </a:moveTo>
                  <a:lnTo>
                    <a:pt x="212712" y="419100"/>
                  </a:lnTo>
                  <a:lnTo>
                    <a:pt x="200025" y="409575"/>
                  </a:lnTo>
                  <a:close/>
                  <a:moveTo>
                    <a:pt x="57150" y="177032"/>
                  </a:moveTo>
                  <a:lnTo>
                    <a:pt x="32519" y="152401"/>
                  </a:lnTo>
                  <a:lnTo>
                    <a:pt x="57150" y="127770"/>
                  </a:lnTo>
                  <a:lnTo>
                    <a:pt x="81781" y="152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6021ACE5-0680-2176-F4BE-4406145212C7}"/>
                </a:ext>
              </a:extLst>
            </p:cNvPr>
            <p:cNvSpPr/>
            <p:nvPr/>
          </p:nvSpPr>
          <p:spPr>
            <a:xfrm>
              <a:off x="7566492" y="0"/>
              <a:ext cx="609600" cy="762000"/>
            </a:xfrm>
            <a:custGeom>
              <a:avLst/>
              <a:gdLst>
                <a:gd name="connsiteX0" fmla="*/ 66675 w 609600"/>
                <a:gd name="connsiteY0" fmla="*/ 0 h 762000"/>
                <a:gd name="connsiteX1" fmla="*/ 0 w 609600"/>
                <a:gd name="connsiteY1" fmla="*/ 66675 h 762000"/>
                <a:gd name="connsiteX2" fmla="*/ 0 w 609600"/>
                <a:gd name="connsiteY2" fmla="*/ 695325 h 762000"/>
                <a:gd name="connsiteX3" fmla="*/ 66675 w 609600"/>
                <a:gd name="connsiteY3" fmla="*/ 762000 h 762000"/>
                <a:gd name="connsiteX4" fmla="*/ 542925 w 609600"/>
                <a:gd name="connsiteY4" fmla="*/ 762000 h 762000"/>
                <a:gd name="connsiteX5" fmla="*/ 609600 w 609600"/>
                <a:gd name="connsiteY5" fmla="*/ 695325 h 762000"/>
                <a:gd name="connsiteX6" fmla="*/ 609600 w 609600"/>
                <a:gd name="connsiteY6" fmla="*/ 66675 h 762000"/>
                <a:gd name="connsiteX7" fmla="*/ 542925 w 609600"/>
                <a:gd name="connsiteY7" fmla="*/ 0 h 762000"/>
                <a:gd name="connsiteX8" fmla="*/ 590550 w 609600"/>
                <a:gd name="connsiteY8" fmla="*/ 133350 h 762000"/>
                <a:gd name="connsiteX9" fmla="*/ 590550 w 609600"/>
                <a:gd name="connsiteY9" fmla="*/ 66675 h 762000"/>
                <a:gd name="connsiteX10" fmla="*/ 542925 w 609600"/>
                <a:gd name="connsiteY10" fmla="*/ 19050 h 762000"/>
                <a:gd name="connsiteX11" fmla="*/ 66675 w 609600"/>
                <a:gd name="connsiteY11" fmla="*/ 19050 h 762000"/>
                <a:gd name="connsiteX12" fmla="*/ 19050 w 609600"/>
                <a:gd name="connsiteY12" fmla="*/ 66675 h 762000"/>
                <a:gd name="connsiteX13" fmla="*/ 19050 w 609600"/>
                <a:gd name="connsiteY13" fmla="*/ 133350 h 762000"/>
                <a:gd name="connsiteX14" fmla="*/ 19050 w 609600"/>
                <a:gd name="connsiteY14" fmla="*/ 152400 h 762000"/>
                <a:gd name="connsiteX15" fmla="*/ 590550 w 609600"/>
                <a:gd name="connsiteY15" fmla="*/ 152400 h 762000"/>
                <a:gd name="connsiteX16" fmla="*/ 590550 w 609600"/>
                <a:gd name="connsiteY16" fmla="*/ 695325 h 762000"/>
                <a:gd name="connsiteX17" fmla="*/ 542925 w 609600"/>
                <a:gd name="connsiteY17" fmla="*/ 742950 h 762000"/>
                <a:gd name="connsiteX18" fmla="*/ 66675 w 609600"/>
                <a:gd name="connsiteY18" fmla="*/ 742950 h 762000"/>
                <a:gd name="connsiteX19" fmla="*/ 19050 w 609600"/>
                <a:gd name="connsiteY19" fmla="*/ 695325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9600" h="762000">
                  <a:moveTo>
                    <a:pt x="66675" y="0"/>
                  </a:moveTo>
                  <a:cubicBezTo>
                    <a:pt x="29840" y="0"/>
                    <a:pt x="0" y="29840"/>
                    <a:pt x="0" y="66675"/>
                  </a:cubicBezTo>
                  <a:lnTo>
                    <a:pt x="0" y="695325"/>
                  </a:lnTo>
                  <a:cubicBezTo>
                    <a:pt x="0" y="732160"/>
                    <a:pt x="29840" y="762000"/>
                    <a:pt x="66675" y="762000"/>
                  </a:cubicBezTo>
                  <a:lnTo>
                    <a:pt x="542925" y="762000"/>
                  </a:lnTo>
                  <a:cubicBezTo>
                    <a:pt x="579760" y="762000"/>
                    <a:pt x="609600" y="732160"/>
                    <a:pt x="609600" y="695325"/>
                  </a:cubicBezTo>
                  <a:lnTo>
                    <a:pt x="609600" y="66675"/>
                  </a:lnTo>
                  <a:cubicBezTo>
                    <a:pt x="609600" y="29840"/>
                    <a:pt x="579760" y="0"/>
                    <a:pt x="542925" y="0"/>
                  </a:cubicBezTo>
                  <a:close/>
                  <a:moveTo>
                    <a:pt x="590550" y="133350"/>
                  </a:moveTo>
                  <a:lnTo>
                    <a:pt x="590550" y="66675"/>
                  </a:lnTo>
                  <a:cubicBezTo>
                    <a:pt x="590550" y="40370"/>
                    <a:pt x="569230" y="19050"/>
                    <a:pt x="542925" y="19050"/>
                  </a:cubicBezTo>
                  <a:lnTo>
                    <a:pt x="66675" y="19050"/>
                  </a:lnTo>
                  <a:cubicBezTo>
                    <a:pt x="40370" y="19050"/>
                    <a:pt x="19050" y="40370"/>
                    <a:pt x="19050" y="66675"/>
                  </a:cubicBezTo>
                  <a:lnTo>
                    <a:pt x="19050" y="133350"/>
                  </a:lnTo>
                  <a:close/>
                  <a:moveTo>
                    <a:pt x="19050" y="152400"/>
                  </a:moveTo>
                  <a:lnTo>
                    <a:pt x="590550" y="152400"/>
                  </a:lnTo>
                  <a:lnTo>
                    <a:pt x="590550" y="695325"/>
                  </a:lnTo>
                  <a:cubicBezTo>
                    <a:pt x="590550" y="721630"/>
                    <a:pt x="569230" y="742950"/>
                    <a:pt x="542925" y="742950"/>
                  </a:cubicBezTo>
                  <a:lnTo>
                    <a:pt x="66675" y="742950"/>
                  </a:lnTo>
                  <a:cubicBezTo>
                    <a:pt x="40370" y="742950"/>
                    <a:pt x="19050" y="721630"/>
                    <a:pt x="19050" y="695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</p:grpSp>
      <p:sp>
        <p:nvSpPr>
          <p:cNvPr id="414" name="Freeform: Shape 413">
            <a:extLst>
              <a:ext uri="{FF2B5EF4-FFF2-40B4-BE49-F238E27FC236}">
                <a16:creationId xmlns:a16="http://schemas.microsoft.com/office/drawing/2014/main" id="{6933BEAE-0582-B3E1-6AA5-A47B86BB218C}"/>
              </a:ext>
            </a:extLst>
          </p:cNvPr>
          <p:cNvSpPr/>
          <p:nvPr/>
        </p:nvSpPr>
        <p:spPr>
          <a:xfrm>
            <a:off x="4155097" y="3594320"/>
            <a:ext cx="345469" cy="330103"/>
          </a:xfrm>
          <a:custGeom>
            <a:avLst/>
            <a:gdLst>
              <a:gd name="csX0" fmla="*/ 428625 w 857253"/>
              <a:gd name="csY0" fmla="*/ 344476 h 819124"/>
              <a:gd name="csX1" fmla="*/ 0 w 857253"/>
              <a:gd name="csY1" fmla="*/ 763576 h 819124"/>
              <a:gd name="csX2" fmla="*/ 9525 w 857253"/>
              <a:gd name="csY2" fmla="*/ 773101 h 819124"/>
              <a:gd name="csX3" fmla="*/ 168097 w 857253"/>
              <a:gd name="csY3" fmla="*/ 773101 h 819124"/>
              <a:gd name="csX4" fmla="*/ 177622 w 857253"/>
              <a:gd name="csY4" fmla="*/ 763576 h 819124"/>
              <a:gd name="csX5" fmla="*/ 428625 w 857253"/>
              <a:gd name="csY5" fmla="*/ 523889 h 819124"/>
              <a:gd name="csX6" fmla="*/ 497793 w 857253"/>
              <a:gd name="csY6" fmla="*/ 533154 h 819124"/>
              <a:gd name="csX7" fmla="*/ 509476 w 857253"/>
              <a:gd name="csY7" fmla="*/ 526494 h 819124"/>
              <a:gd name="csX8" fmla="*/ 502816 w 857253"/>
              <a:gd name="csY8" fmla="*/ 514811 h 819124"/>
              <a:gd name="csX9" fmla="*/ 438150 w 857253"/>
              <a:gd name="csY9" fmla="*/ 505174 h 819124"/>
              <a:gd name="csX10" fmla="*/ 438150 w 857253"/>
              <a:gd name="csY10" fmla="*/ 363785 h 819124"/>
              <a:gd name="csX11" fmla="*/ 708203 w 857253"/>
              <a:gd name="csY11" fmla="*/ 471646 h 819124"/>
              <a:gd name="csX12" fmla="*/ 610571 w 857253"/>
              <a:gd name="csY12" fmla="*/ 572659 h 819124"/>
              <a:gd name="csX13" fmla="*/ 595279 w 857253"/>
              <a:gd name="csY13" fmla="*/ 560120 h 819124"/>
              <a:gd name="csX14" fmla="*/ 581959 w 857253"/>
              <a:gd name="csY14" fmla="*/ 561980 h 819124"/>
              <a:gd name="csX15" fmla="*/ 583820 w 857253"/>
              <a:gd name="csY15" fmla="*/ 575300 h 819124"/>
              <a:gd name="csX16" fmla="*/ 679632 w 857253"/>
              <a:gd name="csY16" fmla="*/ 763571 h 819124"/>
              <a:gd name="csX17" fmla="*/ 689157 w 857253"/>
              <a:gd name="csY17" fmla="*/ 773096 h 819124"/>
              <a:gd name="csX18" fmla="*/ 847729 w 857253"/>
              <a:gd name="csY18" fmla="*/ 773096 h 819124"/>
              <a:gd name="csX19" fmla="*/ 857254 w 857253"/>
              <a:gd name="csY19" fmla="*/ 763571 h 819124"/>
              <a:gd name="csX20" fmla="*/ 428629 w 857253"/>
              <a:gd name="csY20" fmla="*/ 344471 h 819124"/>
              <a:gd name="csX21" fmla="*/ 246650 w 857253"/>
              <a:gd name="csY21" fmla="*/ 572591 h 819124"/>
              <a:gd name="csX22" fmla="*/ 149057 w 857253"/>
              <a:gd name="csY22" fmla="*/ 471607 h 819124"/>
              <a:gd name="csX23" fmla="*/ 419110 w 857253"/>
              <a:gd name="csY23" fmla="*/ 363746 h 819124"/>
              <a:gd name="csX24" fmla="*/ 419110 w 857253"/>
              <a:gd name="csY24" fmla="*/ 505058 h 819124"/>
              <a:gd name="csX25" fmla="*/ 246659 w 857253"/>
              <a:gd name="csY25" fmla="*/ 572589 h 819124"/>
              <a:gd name="csX26" fmla="*/ 158841 w 857253"/>
              <a:gd name="csY26" fmla="*/ 754051 h 819124"/>
              <a:gd name="csX27" fmla="*/ 19319 w 857253"/>
              <a:gd name="csY27" fmla="*/ 754051 h 819124"/>
              <a:gd name="csX28" fmla="*/ 135333 w 857253"/>
              <a:gd name="csY28" fmla="*/ 484780 h 819124"/>
              <a:gd name="csX29" fmla="*/ 232850 w 857253"/>
              <a:gd name="csY29" fmla="*/ 585688 h 819124"/>
              <a:gd name="csX30" fmla="*/ 158883 w 857253"/>
              <a:gd name="csY30" fmla="*/ 754051 h 819124"/>
              <a:gd name="csX31" fmla="*/ 624451 w 857253"/>
              <a:gd name="csY31" fmla="*/ 585688 h 819124"/>
              <a:gd name="csX32" fmla="*/ 721968 w 857253"/>
              <a:gd name="csY32" fmla="*/ 484818 h 819124"/>
              <a:gd name="csX33" fmla="*/ 837945 w 857253"/>
              <a:gd name="csY33" fmla="*/ 754090 h 819124"/>
              <a:gd name="csX34" fmla="*/ 698384 w 857253"/>
              <a:gd name="csY34" fmla="*/ 754090 h 819124"/>
              <a:gd name="csX35" fmla="*/ 624454 w 857253"/>
              <a:gd name="csY35" fmla="*/ 585688 h 819124"/>
              <a:gd name="csX36" fmla="*/ 562242 w 857253"/>
              <a:gd name="csY36" fmla="*/ 512353 h 819124"/>
              <a:gd name="csX37" fmla="*/ 543117 w 857253"/>
              <a:gd name="csY37" fmla="*/ 520836 h 819124"/>
              <a:gd name="csX38" fmla="*/ 479493 w 857253"/>
              <a:gd name="csY38" fmla="*/ 602357 h 819124"/>
              <a:gd name="csX39" fmla="*/ 433580 w 857253"/>
              <a:gd name="csY39" fmla="*/ 661776 h 819124"/>
              <a:gd name="csX40" fmla="*/ 415943 w 857253"/>
              <a:gd name="csY40" fmla="*/ 684584 h 819124"/>
              <a:gd name="csX41" fmla="*/ 374978 w 857253"/>
              <a:gd name="csY41" fmla="*/ 750738 h 819124"/>
              <a:gd name="csX42" fmla="*/ 403107 w 857253"/>
              <a:gd name="csY42" fmla="*/ 812502 h 819124"/>
              <a:gd name="csX43" fmla="*/ 429449 w 857253"/>
              <a:gd name="csY43" fmla="*/ 819125 h 819124"/>
              <a:gd name="csX44" fmla="*/ 470153 w 857253"/>
              <a:gd name="csY44" fmla="*/ 800893 h 819124"/>
              <a:gd name="csX45" fmla="*/ 471306 w 857253"/>
              <a:gd name="csY45" fmla="*/ 799628 h 819124"/>
              <a:gd name="csX46" fmla="*/ 471492 w 857253"/>
              <a:gd name="csY46" fmla="*/ 799442 h 819124"/>
              <a:gd name="csX47" fmla="*/ 498282 w 857253"/>
              <a:gd name="csY47" fmla="*/ 740543 h 819124"/>
              <a:gd name="csX48" fmla="*/ 505090 w 857253"/>
              <a:gd name="csY48" fmla="*/ 720005 h 819124"/>
              <a:gd name="csX49" fmla="*/ 528493 w 857253"/>
              <a:gd name="csY49" fmla="*/ 648940 h 819124"/>
              <a:gd name="csX50" fmla="*/ 566891 w 857253"/>
              <a:gd name="csY50" fmla="*/ 530097 h 819124"/>
              <a:gd name="csX51" fmla="*/ 562277 w 857253"/>
              <a:gd name="csY51" fmla="*/ 512349 h 819124"/>
              <a:gd name="csX52" fmla="*/ 510412 w 857253"/>
              <a:gd name="csY52" fmla="*/ 642912 h 819124"/>
              <a:gd name="csX53" fmla="*/ 486972 w 857253"/>
              <a:gd name="csY53" fmla="*/ 714014 h 819124"/>
              <a:gd name="csX54" fmla="*/ 480126 w 857253"/>
              <a:gd name="csY54" fmla="*/ 734627 h 819124"/>
              <a:gd name="csX55" fmla="*/ 457058 w 857253"/>
              <a:gd name="csY55" fmla="*/ 786940 h 819124"/>
              <a:gd name="csX56" fmla="*/ 456016 w 857253"/>
              <a:gd name="csY56" fmla="*/ 788094 h 819124"/>
              <a:gd name="csX57" fmla="*/ 411963 w 857253"/>
              <a:gd name="csY57" fmla="*/ 795684 h 819124"/>
              <a:gd name="csX58" fmla="*/ 393582 w 857253"/>
              <a:gd name="csY58" fmla="*/ 754830 h 819124"/>
              <a:gd name="csX59" fmla="*/ 430864 w 857253"/>
              <a:gd name="csY59" fmla="*/ 696415 h 819124"/>
              <a:gd name="csX60" fmla="*/ 448723 w 857253"/>
              <a:gd name="csY60" fmla="*/ 673347 h 819124"/>
              <a:gd name="csX61" fmla="*/ 494562 w 857253"/>
              <a:gd name="csY61" fmla="*/ 614038 h 819124"/>
              <a:gd name="csX62" fmla="*/ 538504 w 857253"/>
              <a:gd name="csY62" fmla="*/ 557224 h 819124"/>
              <a:gd name="csX63" fmla="*/ 510376 w 857253"/>
              <a:gd name="csY63" fmla="*/ 642949 h 819124"/>
              <a:gd name="csX64" fmla="*/ 125621 w 857253"/>
              <a:gd name="csY64" fmla="*/ 219383 h 819124"/>
              <a:gd name="csX65" fmla="*/ 117622 w 857253"/>
              <a:gd name="csY65" fmla="*/ 284197 h 819124"/>
              <a:gd name="csX66" fmla="*/ 121491 w 857253"/>
              <a:gd name="csY66" fmla="*/ 293053 h 819124"/>
              <a:gd name="csX67" fmla="*/ 131128 w 857253"/>
              <a:gd name="csY67" fmla="*/ 293983 h 819124"/>
              <a:gd name="csX68" fmla="*/ 190287 w 857253"/>
              <a:gd name="csY68" fmla="*/ 266339 h 819124"/>
              <a:gd name="csX69" fmla="*/ 249483 w 857253"/>
              <a:gd name="csY69" fmla="*/ 293983 h 819124"/>
              <a:gd name="csX70" fmla="*/ 253501 w 857253"/>
              <a:gd name="csY70" fmla="*/ 294876 h 819124"/>
              <a:gd name="csX71" fmla="*/ 259082 w 857253"/>
              <a:gd name="csY71" fmla="*/ 293053 h 819124"/>
              <a:gd name="csX72" fmla="*/ 262952 w 857253"/>
              <a:gd name="csY72" fmla="*/ 284197 h 819124"/>
              <a:gd name="csX73" fmla="*/ 254952 w 857253"/>
              <a:gd name="csY73" fmla="*/ 219383 h 819124"/>
              <a:gd name="csX74" fmla="*/ 299526 w 857253"/>
              <a:gd name="csY74" fmla="*/ 171646 h 819124"/>
              <a:gd name="csX75" fmla="*/ 301610 w 857253"/>
              <a:gd name="csY75" fmla="*/ 162196 h 819124"/>
              <a:gd name="csX76" fmla="*/ 294355 w 857253"/>
              <a:gd name="csY76" fmla="*/ 155796 h 819124"/>
              <a:gd name="csX77" fmla="*/ 230209 w 857253"/>
              <a:gd name="csY77" fmla="*/ 143369 h 819124"/>
              <a:gd name="csX78" fmla="*/ 198584 w 857253"/>
              <a:gd name="csY78" fmla="*/ 86219 h 819124"/>
              <a:gd name="csX79" fmla="*/ 181915 w 857253"/>
              <a:gd name="csY79" fmla="*/ 86219 h 819124"/>
              <a:gd name="csX80" fmla="*/ 150289 w 857253"/>
              <a:gd name="csY80" fmla="*/ 143369 h 819124"/>
              <a:gd name="csX81" fmla="*/ 86144 w 857253"/>
              <a:gd name="csY81" fmla="*/ 155796 h 819124"/>
              <a:gd name="csX82" fmla="*/ 78888 w 857253"/>
              <a:gd name="csY82" fmla="*/ 162196 h 819124"/>
              <a:gd name="csX83" fmla="*/ 80972 w 857253"/>
              <a:gd name="csY83" fmla="*/ 171646 h 819124"/>
              <a:gd name="csX84" fmla="*/ 125546 w 857253"/>
              <a:gd name="csY84" fmla="*/ 219383 h 819124"/>
              <a:gd name="csX85" fmla="*/ 158326 w 857253"/>
              <a:gd name="csY85" fmla="*/ 161265 h 819124"/>
              <a:gd name="csX86" fmla="*/ 164838 w 857253"/>
              <a:gd name="csY86" fmla="*/ 156540 h 819124"/>
              <a:gd name="csX87" fmla="*/ 190288 w 857253"/>
              <a:gd name="csY87" fmla="*/ 110552 h 819124"/>
              <a:gd name="csX88" fmla="*/ 215737 w 857253"/>
              <a:gd name="csY88" fmla="*/ 156540 h 819124"/>
              <a:gd name="csX89" fmla="*/ 222249 w 857253"/>
              <a:gd name="csY89" fmla="*/ 161265 h 819124"/>
              <a:gd name="csX90" fmla="*/ 273855 w 857253"/>
              <a:gd name="csY90" fmla="*/ 171274 h 819124"/>
              <a:gd name="csX91" fmla="*/ 237988 w 857253"/>
              <a:gd name="csY91" fmla="*/ 209671 h 819124"/>
              <a:gd name="csX92" fmla="*/ 235495 w 857253"/>
              <a:gd name="csY92" fmla="*/ 217336 h 819124"/>
              <a:gd name="csX93" fmla="*/ 241932 w 857253"/>
              <a:gd name="csY93" fmla="*/ 269500 h 819124"/>
              <a:gd name="csX94" fmla="*/ 194307 w 857253"/>
              <a:gd name="csY94" fmla="*/ 247251 h 819124"/>
              <a:gd name="csX95" fmla="*/ 190288 w 857253"/>
              <a:gd name="csY95" fmla="*/ 246358 h 819124"/>
              <a:gd name="csX96" fmla="*/ 186270 w 857253"/>
              <a:gd name="csY96" fmla="*/ 247251 h 819124"/>
              <a:gd name="csX97" fmla="*/ 138645 w 857253"/>
              <a:gd name="csY97" fmla="*/ 269500 h 819124"/>
              <a:gd name="csX98" fmla="*/ 145082 w 857253"/>
              <a:gd name="csY98" fmla="*/ 217336 h 819124"/>
              <a:gd name="csX99" fmla="*/ 142589 w 857253"/>
              <a:gd name="csY99" fmla="*/ 209671 h 819124"/>
              <a:gd name="csX100" fmla="*/ 106721 w 857253"/>
              <a:gd name="csY100" fmla="*/ 171274 h 819124"/>
              <a:gd name="csX101" fmla="*/ 372010 w 857253"/>
              <a:gd name="csY101" fmla="*/ 137713 h 819124"/>
              <a:gd name="csX102" fmla="*/ 364011 w 857253"/>
              <a:gd name="csY102" fmla="*/ 202527 h 819124"/>
              <a:gd name="csX103" fmla="*/ 367880 w 857253"/>
              <a:gd name="csY103" fmla="*/ 211383 h 819124"/>
              <a:gd name="csX104" fmla="*/ 373461 w 857253"/>
              <a:gd name="csY104" fmla="*/ 213206 h 819124"/>
              <a:gd name="csX105" fmla="*/ 377480 w 857253"/>
              <a:gd name="csY105" fmla="*/ 212313 h 819124"/>
              <a:gd name="csX106" fmla="*/ 436676 w 857253"/>
              <a:gd name="csY106" fmla="*/ 184668 h 819124"/>
              <a:gd name="csX107" fmla="*/ 495835 w 857253"/>
              <a:gd name="csY107" fmla="*/ 212313 h 819124"/>
              <a:gd name="csX108" fmla="*/ 505471 w 857253"/>
              <a:gd name="csY108" fmla="*/ 211383 h 819124"/>
              <a:gd name="csX109" fmla="*/ 509341 w 857253"/>
              <a:gd name="csY109" fmla="*/ 202527 h 819124"/>
              <a:gd name="csX110" fmla="*/ 501341 w 857253"/>
              <a:gd name="csY110" fmla="*/ 137713 h 819124"/>
              <a:gd name="csX111" fmla="*/ 545915 w 857253"/>
              <a:gd name="csY111" fmla="*/ 89976 h 819124"/>
              <a:gd name="csX112" fmla="*/ 547999 w 857253"/>
              <a:gd name="csY112" fmla="*/ 80525 h 819124"/>
              <a:gd name="csX113" fmla="*/ 540744 w 857253"/>
              <a:gd name="csY113" fmla="*/ 74126 h 819124"/>
              <a:gd name="csX114" fmla="*/ 476598 w 857253"/>
              <a:gd name="csY114" fmla="*/ 61699 h 819124"/>
              <a:gd name="csX115" fmla="*/ 444972 w 857253"/>
              <a:gd name="csY115" fmla="*/ 4549 h 819124"/>
              <a:gd name="csX116" fmla="*/ 428304 w 857253"/>
              <a:gd name="csY116" fmla="*/ 4549 h 819124"/>
              <a:gd name="csX117" fmla="*/ 396678 w 857253"/>
              <a:gd name="csY117" fmla="*/ 61699 h 819124"/>
              <a:gd name="csX118" fmla="*/ 332533 w 857253"/>
              <a:gd name="csY118" fmla="*/ 74126 h 819124"/>
              <a:gd name="csX119" fmla="*/ 325277 w 857253"/>
              <a:gd name="csY119" fmla="*/ 80525 h 819124"/>
              <a:gd name="csX120" fmla="*/ 327361 w 857253"/>
              <a:gd name="csY120" fmla="*/ 89976 h 819124"/>
              <a:gd name="csX121" fmla="*/ 371935 w 857253"/>
              <a:gd name="csY121" fmla="*/ 137713 h 819124"/>
              <a:gd name="csX122" fmla="*/ 404715 w 857253"/>
              <a:gd name="csY122" fmla="*/ 79558 h 819124"/>
              <a:gd name="csX123" fmla="*/ 411227 w 857253"/>
              <a:gd name="csY123" fmla="*/ 74832 h 819124"/>
              <a:gd name="csX124" fmla="*/ 436676 w 857253"/>
              <a:gd name="csY124" fmla="*/ 28845 h 819124"/>
              <a:gd name="csX125" fmla="*/ 462126 w 857253"/>
              <a:gd name="csY125" fmla="*/ 74832 h 819124"/>
              <a:gd name="csX126" fmla="*/ 468637 w 857253"/>
              <a:gd name="csY126" fmla="*/ 79558 h 819124"/>
              <a:gd name="csX127" fmla="*/ 520244 w 857253"/>
              <a:gd name="csY127" fmla="*/ 89566 h 819124"/>
              <a:gd name="csX128" fmla="*/ 484377 w 857253"/>
              <a:gd name="csY128" fmla="*/ 127964 h 819124"/>
              <a:gd name="csX129" fmla="*/ 481884 w 857253"/>
              <a:gd name="csY129" fmla="*/ 135628 h 819124"/>
              <a:gd name="csX130" fmla="*/ 488320 w 857253"/>
              <a:gd name="csY130" fmla="*/ 187793 h 819124"/>
              <a:gd name="csX131" fmla="*/ 440695 w 857253"/>
              <a:gd name="csY131" fmla="*/ 165544 h 819124"/>
              <a:gd name="csX132" fmla="*/ 432659 w 857253"/>
              <a:gd name="csY132" fmla="*/ 165544 h 819124"/>
              <a:gd name="csX133" fmla="*/ 385034 w 857253"/>
              <a:gd name="csY133" fmla="*/ 187793 h 819124"/>
              <a:gd name="csX134" fmla="*/ 391471 w 857253"/>
              <a:gd name="csY134" fmla="*/ 135628 h 819124"/>
              <a:gd name="csX135" fmla="*/ 388978 w 857253"/>
              <a:gd name="csY135" fmla="*/ 127964 h 819124"/>
              <a:gd name="csX136" fmla="*/ 353110 w 857253"/>
              <a:gd name="csY136" fmla="*/ 89566 h 819124"/>
              <a:gd name="csX137" fmla="*/ 618399 w 857253"/>
              <a:gd name="csY137" fmla="*/ 219385 h 819124"/>
              <a:gd name="csX138" fmla="*/ 610400 w 857253"/>
              <a:gd name="csY138" fmla="*/ 284199 h 819124"/>
              <a:gd name="csX139" fmla="*/ 614269 w 857253"/>
              <a:gd name="csY139" fmla="*/ 293055 h 819124"/>
              <a:gd name="csX140" fmla="*/ 623906 w 857253"/>
              <a:gd name="csY140" fmla="*/ 293985 h 819124"/>
              <a:gd name="csX141" fmla="*/ 683065 w 857253"/>
              <a:gd name="csY141" fmla="*/ 266340 h 819124"/>
              <a:gd name="csX142" fmla="*/ 742261 w 857253"/>
              <a:gd name="csY142" fmla="*/ 293985 h 819124"/>
              <a:gd name="csX143" fmla="*/ 746279 w 857253"/>
              <a:gd name="csY143" fmla="*/ 294878 h 819124"/>
              <a:gd name="csX144" fmla="*/ 751860 w 857253"/>
              <a:gd name="csY144" fmla="*/ 293055 h 819124"/>
              <a:gd name="csX145" fmla="*/ 755730 w 857253"/>
              <a:gd name="csY145" fmla="*/ 284199 h 819124"/>
              <a:gd name="csX146" fmla="*/ 747730 w 857253"/>
              <a:gd name="csY146" fmla="*/ 219385 h 819124"/>
              <a:gd name="csX147" fmla="*/ 792304 w 857253"/>
              <a:gd name="csY147" fmla="*/ 171648 h 819124"/>
              <a:gd name="csX148" fmla="*/ 794388 w 857253"/>
              <a:gd name="csY148" fmla="*/ 162198 h 819124"/>
              <a:gd name="csX149" fmla="*/ 787132 w 857253"/>
              <a:gd name="csY149" fmla="*/ 155798 h 819124"/>
              <a:gd name="csX150" fmla="*/ 722987 w 857253"/>
              <a:gd name="csY150" fmla="*/ 143371 h 819124"/>
              <a:gd name="csX151" fmla="*/ 691361 w 857253"/>
              <a:gd name="csY151" fmla="*/ 86221 h 819124"/>
              <a:gd name="csX152" fmla="*/ 674693 w 857253"/>
              <a:gd name="csY152" fmla="*/ 86221 h 819124"/>
              <a:gd name="csX153" fmla="*/ 643067 w 857253"/>
              <a:gd name="csY153" fmla="*/ 143371 h 819124"/>
              <a:gd name="csX154" fmla="*/ 578922 w 857253"/>
              <a:gd name="csY154" fmla="*/ 155798 h 819124"/>
              <a:gd name="csX155" fmla="*/ 571666 w 857253"/>
              <a:gd name="csY155" fmla="*/ 162198 h 819124"/>
              <a:gd name="csX156" fmla="*/ 573750 w 857253"/>
              <a:gd name="csY156" fmla="*/ 171648 h 819124"/>
              <a:gd name="csX157" fmla="*/ 618324 w 857253"/>
              <a:gd name="csY157" fmla="*/ 219385 h 819124"/>
              <a:gd name="csX158" fmla="*/ 651104 w 857253"/>
              <a:gd name="csY158" fmla="*/ 161267 h 819124"/>
              <a:gd name="csX159" fmla="*/ 657615 w 857253"/>
              <a:gd name="csY159" fmla="*/ 156542 h 819124"/>
              <a:gd name="csX160" fmla="*/ 683065 w 857253"/>
              <a:gd name="csY160" fmla="*/ 110554 h 819124"/>
              <a:gd name="csX161" fmla="*/ 708515 w 857253"/>
              <a:gd name="csY161" fmla="*/ 156542 h 819124"/>
              <a:gd name="csX162" fmla="*/ 715026 w 857253"/>
              <a:gd name="csY162" fmla="*/ 161267 h 819124"/>
              <a:gd name="csX163" fmla="*/ 766633 w 857253"/>
              <a:gd name="csY163" fmla="*/ 171276 h 819124"/>
              <a:gd name="csX164" fmla="*/ 730765 w 857253"/>
              <a:gd name="csY164" fmla="*/ 209673 h 819124"/>
              <a:gd name="csX165" fmla="*/ 728273 w 857253"/>
              <a:gd name="csY165" fmla="*/ 217338 h 819124"/>
              <a:gd name="csX166" fmla="*/ 734709 w 857253"/>
              <a:gd name="csY166" fmla="*/ 269502 h 819124"/>
              <a:gd name="csX167" fmla="*/ 687084 w 857253"/>
              <a:gd name="csY167" fmla="*/ 247253 h 819124"/>
              <a:gd name="csX168" fmla="*/ 683066 w 857253"/>
              <a:gd name="csY168" fmla="*/ 246360 h 819124"/>
              <a:gd name="csX169" fmla="*/ 679048 w 857253"/>
              <a:gd name="csY169" fmla="*/ 247253 h 819124"/>
              <a:gd name="csX170" fmla="*/ 631423 w 857253"/>
              <a:gd name="csY170" fmla="*/ 269502 h 819124"/>
              <a:gd name="csX171" fmla="*/ 637859 w 857253"/>
              <a:gd name="csY171" fmla="*/ 217338 h 819124"/>
              <a:gd name="csX172" fmla="*/ 635367 w 857253"/>
              <a:gd name="csY172" fmla="*/ 209673 h 819124"/>
              <a:gd name="csX173" fmla="*/ 599499 w 857253"/>
              <a:gd name="csY173" fmla="*/ 171276 h 8191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</a:cxnLst>
            <a:rect l="l" t="t" r="r" b="b"/>
            <a:pathLst>
              <a:path w="857253" h="819124">
                <a:moveTo>
                  <a:pt x="428625" y="344476"/>
                </a:moveTo>
                <a:cubicBezTo>
                  <a:pt x="192291" y="344476"/>
                  <a:pt x="0" y="532481"/>
                  <a:pt x="0" y="763576"/>
                </a:cubicBezTo>
                <a:cubicBezTo>
                  <a:pt x="0" y="768860"/>
                  <a:pt x="4242" y="773101"/>
                  <a:pt x="9525" y="773101"/>
                </a:cubicBezTo>
                <a:lnTo>
                  <a:pt x="168097" y="773101"/>
                </a:lnTo>
                <a:cubicBezTo>
                  <a:pt x="173381" y="773101"/>
                  <a:pt x="177622" y="768860"/>
                  <a:pt x="177622" y="763576"/>
                </a:cubicBezTo>
                <a:cubicBezTo>
                  <a:pt x="177622" y="631417"/>
                  <a:pt x="290208" y="523889"/>
                  <a:pt x="428625" y="523889"/>
                </a:cubicBezTo>
                <a:cubicBezTo>
                  <a:pt x="452140" y="523889"/>
                  <a:pt x="475395" y="527015"/>
                  <a:pt x="497793" y="533154"/>
                </a:cubicBezTo>
                <a:cubicBezTo>
                  <a:pt x="502853" y="534531"/>
                  <a:pt x="508099" y="531591"/>
                  <a:pt x="509476" y="526494"/>
                </a:cubicBezTo>
                <a:cubicBezTo>
                  <a:pt x="510890" y="521434"/>
                  <a:pt x="507876" y="516188"/>
                  <a:pt x="502816" y="514811"/>
                </a:cubicBezTo>
                <a:cubicBezTo>
                  <a:pt x="481831" y="509043"/>
                  <a:pt x="460102" y="505918"/>
                  <a:pt x="438150" y="505174"/>
                </a:cubicBezTo>
                <a:lnTo>
                  <a:pt x="438150" y="363785"/>
                </a:lnTo>
                <a:cubicBezTo>
                  <a:pt x="542401" y="366129"/>
                  <a:pt x="637137" y="406647"/>
                  <a:pt x="708203" y="471646"/>
                </a:cubicBezTo>
                <a:lnTo>
                  <a:pt x="610571" y="572659"/>
                </a:lnTo>
                <a:cubicBezTo>
                  <a:pt x="605623" y="568343"/>
                  <a:pt x="600600" y="564138"/>
                  <a:pt x="595279" y="560120"/>
                </a:cubicBezTo>
                <a:cubicBezTo>
                  <a:pt x="591075" y="556957"/>
                  <a:pt x="585122" y="557813"/>
                  <a:pt x="581959" y="561980"/>
                </a:cubicBezTo>
                <a:cubicBezTo>
                  <a:pt x="578797" y="566185"/>
                  <a:pt x="579652" y="572138"/>
                  <a:pt x="583820" y="575300"/>
                </a:cubicBezTo>
                <a:cubicBezTo>
                  <a:pt x="644690" y="621176"/>
                  <a:pt x="679632" y="689819"/>
                  <a:pt x="679632" y="763571"/>
                </a:cubicBezTo>
                <a:cubicBezTo>
                  <a:pt x="679632" y="768855"/>
                  <a:pt x="683873" y="773096"/>
                  <a:pt x="689157" y="773096"/>
                </a:cubicBezTo>
                <a:lnTo>
                  <a:pt x="847729" y="773096"/>
                </a:lnTo>
                <a:cubicBezTo>
                  <a:pt x="853012" y="773096"/>
                  <a:pt x="857254" y="768855"/>
                  <a:pt x="857254" y="763571"/>
                </a:cubicBezTo>
                <a:cubicBezTo>
                  <a:pt x="857254" y="532476"/>
                  <a:pt x="664963" y="344471"/>
                  <a:pt x="428629" y="344471"/>
                </a:cubicBezTo>
                <a:close/>
                <a:moveTo>
                  <a:pt x="246650" y="572591"/>
                </a:moveTo>
                <a:lnTo>
                  <a:pt x="149057" y="471607"/>
                </a:lnTo>
                <a:cubicBezTo>
                  <a:pt x="220159" y="406606"/>
                  <a:pt x="314849" y="366089"/>
                  <a:pt x="419110" y="363746"/>
                </a:cubicBezTo>
                <a:lnTo>
                  <a:pt x="419110" y="505058"/>
                </a:lnTo>
                <a:cubicBezTo>
                  <a:pt x="352807" y="507291"/>
                  <a:pt x="292494" y="532443"/>
                  <a:pt x="246659" y="572589"/>
                </a:cubicBezTo>
                <a:close/>
                <a:moveTo>
                  <a:pt x="158841" y="754051"/>
                </a:moveTo>
                <a:lnTo>
                  <a:pt x="19319" y="754051"/>
                </a:lnTo>
                <a:cubicBezTo>
                  <a:pt x="21849" y="649496"/>
                  <a:pt x="65567" y="554769"/>
                  <a:pt x="135333" y="484780"/>
                </a:cubicBezTo>
                <a:lnTo>
                  <a:pt x="232850" y="585688"/>
                </a:lnTo>
                <a:cubicBezTo>
                  <a:pt x="189020" y="629926"/>
                  <a:pt x="161338" y="688939"/>
                  <a:pt x="158883" y="754051"/>
                </a:cubicBezTo>
                <a:close/>
                <a:moveTo>
                  <a:pt x="624451" y="585688"/>
                </a:moveTo>
                <a:lnTo>
                  <a:pt x="721968" y="484818"/>
                </a:lnTo>
                <a:cubicBezTo>
                  <a:pt x="791694" y="554805"/>
                  <a:pt x="835449" y="649534"/>
                  <a:pt x="837945" y="754090"/>
                </a:cubicBezTo>
                <a:lnTo>
                  <a:pt x="698384" y="754090"/>
                </a:lnTo>
                <a:cubicBezTo>
                  <a:pt x="696003" y="690614"/>
                  <a:pt x="669698" y="631265"/>
                  <a:pt x="624454" y="585688"/>
                </a:cubicBezTo>
                <a:close/>
                <a:moveTo>
                  <a:pt x="562242" y="512353"/>
                </a:moveTo>
                <a:cubicBezTo>
                  <a:pt x="553647" y="507999"/>
                  <a:pt x="546541" y="516669"/>
                  <a:pt x="543117" y="520836"/>
                </a:cubicBezTo>
                <a:cubicBezTo>
                  <a:pt x="532179" y="534007"/>
                  <a:pt x="506580" y="567196"/>
                  <a:pt x="479493" y="602357"/>
                </a:cubicBezTo>
                <a:cubicBezTo>
                  <a:pt x="464052" y="622411"/>
                  <a:pt x="448016" y="643210"/>
                  <a:pt x="433580" y="661776"/>
                </a:cubicBezTo>
                <a:cubicBezTo>
                  <a:pt x="427999" y="669329"/>
                  <a:pt x="421971" y="676957"/>
                  <a:pt x="415943" y="684584"/>
                </a:cubicBezTo>
                <a:cubicBezTo>
                  <a:pt x="396856" y="708769"/>
                  <a:pt x="378811" y="731614"/>
                  <a:pt x="374978" y="750738"/>
                </a:cubicBezTo>
                <a:cubicBezTo>
                  <a:pt x="368988" y="776114"/>
                  <a:pt x="380038" y="800372"/>
                  <a:pt x="403107" y="812502"/>
                </a:cubicBezTo>
                <a:cubicBezTo>
                  <a:pt x="411553" y="816967"/>
                  <a:pt x="420556" y="819125"/>
                  <a:pt x="429449" y="819125"/>
                </a:cubicBezTo>
                <a:cubicBezTo>
                  <a:pt x="444555" y="819125"/>
                  <a:pt x="459289" y="812837"/>
                  <a:pt x="470153" y="800893"/>
                </a:cubicBezTo>
                <a:lnTo>
                  <a:pt x="471306" y="799628"/>
                </a:lnTo>
                <a:cubicBezTo>
                  <a:pt x="471381" y="799554"/>
                  <a:pt x="471418" y="799479"/>
                  <a:pt x="471492" y="799442"/>
                </a:cubicBezTo>
                <a:cubicBezTo>
                  <a:pt x="483808" y="785080"/>
                  <a:pt x="489873" y="766402"/>
                  <a:pt x="498282" y="740543"/>
                </a:cubicBezTo>
                <a:cubicBezTo>
                  <a:pt x="500328" y="734218"/>
                  <a:pt x="502560" y="727446"/>
                  <a:pt x="505090" y="720005"/>
                </a:cubicBezTo>
                <a:cubicBezTo>
                  <a:pt x="512197" y="697830"/>
                  <a:pt x="520271" y="673645"/>
                  <a:pt x="528493" y="648940"/>
                </a:cubicBezTo>
                <a:cubicBezTo>
                  <a:pt x="541963" y="608533"/>
                  <a:pt x="555878" y="566787"/>
                  <a:pt x="566891" y="530097"/>
                </a:cubicBezTo>
                <a:cubicBezTo>
                  <a:pt x="567783" y="526748"/>
                  <a:pt x="570462" y="516553"/>
                  <a:pt x="562277" y="512349"/>
                </a:cubicBezTo>
                <a:close/>
                <a:moveTo>
                  <a:pt x="510412" y="642912"/>
                </a:moveTo>
                <a:cubicBezTo>
                  <a:pt x="502152" y="667692"/>
                  <a:pt x="494041" y="691988"/>
                  <a:pt x="486972" y="714014"/>
                </a:cubicBezTo>
                <a:cubicBezTo>
                  <a:pt x="484442" y="721381"/>
                  <a:pt x="482210" y="728227"/>
                  <a:pt x="480126" y="734627"/>
                </a:cubicBezTo>
                <a:cubicBezTo>
                  <a:pt x="472424" y="758328"/>
                  <a:pt x="466844" y="775444"/>
                  <a:pt x="457058" y="786940"/>
                </a:cubicBezTo>
                <a:lnTo>
                  <a:pt x="456016" y="788094"/>
                </a:lnTo>
                <a:cubicBezTo>
                  <a:pt x="442025" y="803460"/>
                  <a:pt x="423572" y="801786"/>
                  <a:pt x="411963" y="795684"/>
                </a:cubicBezTo>
                <a:cubicBezTo>
                  <a:pt x="400466" y="789619"/>
                  <a:pt x="388745" y="775369"/>
                  <a:pt x="393582" y="754830"/>
                </a:cubicBezTo>
                <a:cubicBezTo>
                  <a:pt x="396596" y="739873"/>
                  <a:pt x="414009" y="717772"/>
                  <a:pt x="430864" y="696415"/>
                </a:cubicBezTo>
                <a:cubicBezTo>
                  <a:pt x="436966" y="688676"/>
                  <a:pt x="443143" y="680863"/>
                  <a:pt x="448723" y="673347"/>
                </a:cubicBezTo>
                <a:cubicBezTo>
                  <a:pt x="463048" y="654966"/>
                  <a:pt x="479084" y="634093"/>
                  <a:pt x="494562" y="614038"/>
                </a:cubicBezTo>
                <a:cubicBezTo>
                  <a:pt x="510673" y="593128"/>
                  <a:pt x="526263" y="572888"/>
                  <a:pt x="538504" y="557224"/>
                </a:cubicBezTo>
                <a:cubicBezTo>
                  <a:pt x="529723" y="584831"/>
                  <a:pt x="519938" y="614225"/>
                  <a:pt x="510376" y="642949"/>
                </a:cubicBezTo>
                <a:close/>
                <a:moveTo>
                  <a:pt x="125621" y="219383"/>
                </a:moveTo>
                <a:lnTo>
                  <a:pt x="117622" y="284197"/>
                </a:lnTo>
                <a:cubicBezTo>
                  <a:pt x="117175" y="287620"/>
                  <a:pt x="118664" y="291044"/>
                  <a:pt x="121491" y="293053"/>
                </a:cubicBezTo>
                <a:cubicBezTo>
                  <a:pt x="124282" y="295099"/>
                  <a:pt x="127966" y="295434"/>
                  <a:pt x="131128" y="293983"/>
                </a:cubicBezTo>
                <a:lnTo>
                  <a:pt x="190287" y="266339"/>
                </a:lnTo>
                <a:lnTo>
                  <a:pt x="249483" y="293983"/>
                </a:lnTo>
                <a:cubicBezTo>
                  <a:pt x="250748" y="294578"/>
                  <a:pt x="252162" y="294876"/>
                  <a:pt x="253501" y="294876"/>
                </a:cubicBezTo>
                <a:cubicBezTo>
                  <a:pt x="255473" y="294876"/>
                  <a:pt x="257445" y="294281"/>
                  <a:pt x="259082" y="293053"/>
                </a:cubicBezTo>
                <a:cubicBezTo>
                  <a:pt x="261873" y="291006"/>
                  <a:pt x="263361" y="287621"/>
                  <a:pt x="262952" y="284197"/>
                </a:cubicBezTo>
                <a:lnTo>
                  <a:pt x="254952" y="219383"/>
                </a:lnTo>
                <a:lnTo>
                  <a:pt x="299526" y="171646"/>
                </a:lnTo>
                <a:cubicBezTo>
                  <a:pt x="301908" y="169116"/>
                  <a:pt x="302689" y="165507"/>
                  <a:pt x="301610" y="162196"/>
                </a:cubicBezTo>
                <a:cubicBezTo>
                  <a:pt x="300531" y="158884"/>
                  <a:pt x="297740" y="156429"/>
                  <a:pt x="294355" y="155796"/>
                </a:cubicBezTo>
                <a:lnTo>
                  <a:pt x="230209" y="143369"/>
                </a:lnTo>
                <a:lnTo>
                  <a:pt x="198584" y="86219"/>
                </a:lnTo>
                <a:cubicBezTo>
                  <a:pt x="195235" y="80154"/>
                  <a:pt x="185264" y="80154"/>
                  <a:pt x="181915" y="86219"/>
                </a:cubicBezTo>
                <a:lnTo>
                  <a:pt x="150289" y="143369"/>
                </a:lnTo>
                <a:lnTo>
                  <a:pt x="86144" y="155796"/>
                </a:lnTo>
                <a:cubicBezTo>
                  <a:pt x="82758" y="156466"/>
                  <a:pt x="79967" y="158921"/>
                  <a:pt x="78888" y="162196"/>
                </a:cubicBezTo>
                <a:cubicBezTo>
                  <a:pt x="77809" y="165470"/>
                  <a:pt x="78628" y="169116"/>
                  <a:pt x="80972" y="171646"/>
                </a:cubicBezTo>
                <a:lnTo>
                  <a:pt x="125546" y="219383"/>
                </a:lnTo>
                <a:close/>
                <a:moveTo>
                  <a:pt x="158326" y="161265"/>
                </a:moveTo>
                <a:cubicBezTo>
                  <a:pt x="161080" y="160744"/>
                  <a:pt x="163461" y="158995"/>
                  <a:pt x="164838" y="156540"/>
                </a:cubicBezTo>
                <a:lnTo>
                  <a:pt x="190288" y="110552"/>
                </a:lnTo>
                <a:lnTo>
                  <a:pt x="215737" y="156540"/>
                </a:lnTo>
                <a:cubicBezTo>
                  <a:pt x="217114" y="158995"/>
                  <a:pt x="219495" y="160744"/>
                  <a:pt x="222249" y="161265"/>
                </a:cubicBezTo>
                <a:lnTo>
                  <a:pt x="273855" y="171274"/>
                </a:lnTo>
                <a:lnTo>
                  <a:pt x="237988" y="209671"/>
                </a:lnTo>
                <a:cubicBezTo>
                  <a:pt x="236053" y="211755"/>
                  <a:pt x="235160" y="214545"/>
                  <a:pt x="235495" y="217336"/>
                </a:cubicBezTo>
                <a:lnTo>
                  <a:pt x="241932" y="269500"/>
                </a:lnTo>
                <a:lnTo>
                  <a:pt x="194307" y="247251"/>
                </a:lnTo>
                <a:cubicBezTo>
                  <a:pt x="193042" y="246656"/>
                  <a:pt x="191665" y="246358"/>
                  <a:pt x="190288" y="246358"/>
                </a:cubicBezTo>
                <a:cubicBezTo>
                  <a:pt x="188912" y="246358"/>
                  <a:pt x="187535" y="246656"/>
                  <a:pt x="186270" y="247251"/>
                </a:cubicBezTo>
                <a:lnTo>
                  <a:pt x="138645" y="269500"/>
                </a:lnTo>
                <a:lnTo>
                  <a:pt x="145082" y="217336"/>
                </a:lnTo>
                <a:cubicBezTo>
                  <a:pt x="145417" y="214545"/>
                  <a:pt x="144524" y="211755"/>
                  <a:pt x="142589" y="209671"/>
                </a:cubicBezTo>
                <a:lnTo>
                  <a:pt x="106721" y="171274"/>
                </a:lnTo>
                <a:close/>
                <a:moveTo>
                  <a:pt x="372010" y="137713"/>
                </a:moveTo>
                <a:lnTo>
                  <a:pt x="364011" y="202527"/>
                </a:lnTo>
                <a:cubicBezTo>
                  <a:pt x="363564" y="205950"/>
                  <a:pt x="365053" y="209373"/>
                  <a:pt x="367880" y="211383"/>
                </a:cubicBezTo>
                <a:cubicBezTo>
                  <a:pt x="369518" y="212573"/>
                  <a:pt x="371489" y="213206"/>
                  <a:pt x="373461" y="213206"/>
                </a:cubicBezTo>
                <a:cubicBezTo>
                  <a:pt x="374838" y="213206"/>
                  <a:pt x="376215" y="212908"/>
                  <a:pt x="377480" y="212313"/>
                </a:cubicBezTo>
                <a:lnTo>
                  <a:pt x="436676" y="184668"/>
                </a:lnTo>
                <a:lnTo>
                  <a:pt x="495835" y="212313"/>
                </a:lnTo>
                <a:cubicBezTo>
                  <a:pt x="498997" y="213764"/>
                  <a:pt x="502681" y="213429"/>
                  <a:pt x="505471" y="211383"/>
                </a:cubicBezTo>
                <a:cubicBezTo>
                  <a:pt x="508262" y="209336"/>
                  <a:pt x="509750" y="205950"/>
                  <a:pt x="509341" y="202527"/>
                </a:cubicBezTo>
                <a:lnTo>
                  <a:pt x="501341" y="137713"/>
                </a:lnTo>
                <a:lnTo>
                  <a:pt x="545915" y="89976"/>
                </a:lnTo>
                <a:cubicBezTo>
                  <a:pt x="548297" y="87446"/>
                  <a:pt x="549078" y="83837"/>
                  <a:pt x="547999" y="80525"/>
                </a:cubicBezTo>
                <a:cubicBezTo>
                  <a:pt x="546920" y="77214"/>
                  <a:pt x="544129" y="74796"/>
                  <a:pt x="540744" y="74126"/>
                </a:cubicBezTo>
                <a:lnTo>
                  <a:pt x="476598" y="61699"/>
                </a:lnTo>
                <a:lnTo>
                  <a:pt x="444972" y="4549"/>
                </a:lnTo>
                <a:cubicBezTo>
                  <a:pt x="441624" y="-1516"/>
                  <a:pt x="431653" y="-1516"/>
                  <a:pt x="428304" y="4549"/>
                </a:cubicBezTo>
                <a:lnTo>
                  <a:pt x="396678" y="61699"/>
                </a:lnTo>
                <a:lnTo>
                  <a:pt x="332533" y="74126"/>
                </a:lnTo>
                <a:cubicBezTo>
                  <a:pt x="329147" y="74796"/>
                  <a:pt x="326356" y="77251"/>
                  <a:pt x="325277" y="80525"/>
                </a:cubicBezTo>
                <a:cubicBezTo>
                  <a:pt x="324198" y="83800"/>
                  <a:pt x="325017" y="87446"/>
                  <a:pt x="327361" y="89976"/>
                </a:cubicBezTo>
                <a:lnTo>
                  <a:pt x="371935" y="137713"/>
                </a:lnTo>
                <a:close/>
                <a:moveTo>
                  <a:pt x="404715" y="79558"/>
                </a:moveTo>
                <a:cubicBezTo>
                  <a:pt x="407469" y="79037"/>
                  <a:pt x="409850" y="77288"/>
                  <a:pt x="411227" y="74832"/>
                </a:cubicBezTo>
                <a:lnTo>
                  <a:pt x="436676" y="28845"/>
                </a:lnTo>
                <a:lnTo>
                  <a:pt x="462126" y="74832"/>
                </a:lnTo>
                <a:cubicBezTo>
                  <a:pt x="463503" y="77288"/>
                  <a:pt x="465884" y="79037"/>
                  <a:pt x="468637" y="79558"/>
                </a:cubicBezTo>
                <a:lnTo>
                  <a:pt x="520244" y="89566"/>
                </a:lnTo>
                <a:lnTo>
                  <a:pt x="484377" y="127964"/>
                </a:lnTo>
                <a:cubicBezTo>
                  <a:pt x="482442" y="130047"/>
                  <a:pt x="481549" y="132838"/>
                  <a:pt x="481884" y="135628"/>
                </a:cubicBezTo>
                <a:lnTo>
                  <a:pt x="488320" y="187793"/>
                </a:lnTo>
                <a:lnTo>
                  <a:pt x="440695" y="165544"/>
                </a:lnTo>
                <a:cubicBezTo>
                  <a:pt x="438165" y="164353"/>
                  <a:pt x="435189" y="164353"/>
                  <a:pt x="432659" y="165544"/>
                </a:cubicBezTo>
                <a:lnTo>
                  <a:pt x="385034" y="187793"/>
                </a:lnTo>
                <a:lnTo>
                  <a:pt x="391471" y="135628"/>
                </a:lnTo>
                <a:cubicBezTo>
                  <a:pt x="391805" y="132838"/>
                  <a:pt x="390912" y="130047"/>
                  <a:pt x="388978" y="127964"/>
                </a:cubicBezTo>
                <a:lnTo>
                  <a:pt x="353110" y="89566"/>
                </a:lnTo>
                <a:close/>
                <a:moveTo>
                  <a:pt x="618399" y="219385"/>
                </a:moveTo>
                <a:lnTo>
                  <a:pt x="610400" y="284199"/>
                </a:lnTo>
                <a:cubicBezTo>
                  <a:pt x="609953" y="287622"/>
                  <a:pt x="611442" y="291046"/>
                  <a:pt x="614269" y="293055"/>
                </a:cubicBezTo>
                <a:cubicBezTo>
                  <a:pt x="617060" y="295101"/>
                  <a:pt x="620743" y="295436"/>
                  <a:pt x="623906" y="293985"/>
                </a:cubicBezTo>
                <a:lnTo>
                  <a:pt x="683065" y="266340"/>
                </a:lnTo>
                <a:lnTo>
                  <a:pt x="742261" y="293985"/>
                </a:lnTo>
                <a:cubicBezTo>
                  <a:pt x="743526" y="294580"/>
                  <a:pt x="744939" y="294878"/>
                  <a:pt x="746279" y="294878"/>
                </a:cubicBezTo>
                <a:cubicBezTo>
                  <a:pt x="748251" y="294878"/>
                  <a:pt x="750223" y="294283"/>
                  <a:pt x="751860" y="293055"/>
                </a:cubicBezTo>
                <a:cubicBezTo>
                  <a:pt x="754651" y="291008"/>
                  <a:pt x="756139" y="287622"/>
                  <a:pt x="755730" y="284199"/>
                </a:cubicBezTo>
                <a:lnTo>
                  <a:pt x="747730" y="219385"/>
                </a:lnTo>
                <a:lnTo>
                  <a:pt x="792304" y="171648"/>
                </a:lnTo>
                <a:cubicBezTo>
                  <a:pt x="794685" y="169118"/>
                  <a:pt x="795467" y="165509"/>
                  <a:pt x="794388" y="162198"/>
                </a:cubicBezTo>
                <a:cubicBezTo>
                  <a:pt x="793309" y="158886"/>
                  <a:pt x="790518" y="156468"/>
                  <a:pt x="787132" y="155798"/>
                </a:cubicBezTo>
                <a:lnTo>
                  <a:pt x="722987" y="143371"/>
                </a:lnTo>
                <a:lnTo>
                  <a:pt x="691361" y="86221"/>
                </a:lnTo>
                <a:cubicBezTo>
                  <a:pt x="688013" y="80156"/>
                  <a:pt x="678042" y="80156"/>
                  <a:pt x="674693" y="86221"/>
                </a:cubicBezTo>
                <a:lnTo>
                  <a:pt x="643067" y="143371"/>
                </a:lnTo>
                <a:lnTo>
                  <a:pt x="578922" y="155798"/>
                </a:lnTo>
                <a:cubicBezTo>
                  <a:pt x="575536" y="156468"/>
                  <a:pt x="572745" y="158923"/>
                  <a:pt x="571666" y="162198"/>
                </a:cubicBezTo>
                <a:cubicBezTo>
                  <a:pt x="570587" y="165472"/>
                  <a:pt x="571406" y="169118"/>
                  <a:pt x="573750" y="171648"/>
                </a:cubicBezTo>
                <a:lnTo>
                  <a:pt x="618324" y="219385"/>
                </a:lnTo>
                <a:close/>
                <a:moveTo>
                  <a:pt x="651104" y="161267"/>
                </a:moveTo>
                <a:cubicBezTo>
                  <a:pt x="653858" y="160746"/>
                  <a:pt x="656239" y="158997"/>
                  <a:pt x="657615" y="156542"/>
                </a:cubicBezTo>
                <a:lnTo>
                  <a:pt x="683065" y="110554"/>
                </a:lnTo>
                <a:lnTo>
                  <a:pt x="708515" y="156542"/>
                </a:lnTo>
                <a:cubicBezTo>
                  <a:pt x="709892" y="158997"/>
                  <a:pt x="712273" y="160746"/>
                  <a:pt x="715026" y="161267"/>
                </a:cubicBezTo>
                <a:lnTo>
                  <a:pt x="766633" y="171276"/>
                </a:lnTo>
                <a:lnTo>
                  <a:pt x="730765" y="209673"/>
                </a:lnTo>
                <a:cubicBezTo>
                  <a:pt x="728831" y="211757"/>
                  <a:pt x="727938" y="214547"/>
                  <a:pt x="728273" y="217338"/>
                </a:cubicBezTo>
                <a:lnTo>
                  <a:pt x="734709" y="269502"/>
                </a:lnTo>
                <a:lnTo>
                  <a:pt x="687084" y="247253"/>
                </a:lnTo>
                <a:cubicBezTo>
                  <a:pt x="685819" y="246657"/>
                  <a:pt x="684443" y="246360"/>
                  <a:pt x="683066" y="246360"/>
                </a:cubicBezTo>
                <a:cubicBezTo>
                  <a:pt x="681689" y="246360"/>
                  <a:pt x="680313" y="246657"/>
                  <a:pt x="679048" y="247253"/>
                </a:cubicBezTo>
                <a:lnTo>
                  <a:pt x="631423" y="269502"/>
                </a:lnTo>
                <a:lnTo>
                  <a:pt x="637859" y="217338"/>
                </a:lnTo>
                <a:cubicBezTo>
                  <a:pt x="638194" y="214547"/>
                  <a:pt x="637301" y="211757"/>
                  <a:pt x="635367" y="209673"/>
                </a:cubicBezTo>
                <a:lnTo>
                  <a:pt x="599499" y="171276"/>
                </a:lnTo>
                <a:close/>
              </a:path>
            </a:pathLst>
          </a:custGeom>
          <a:solidFill>
            <a:srgbClr val="7500C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15" name="Freeform: Shape 414">
            <a:extLst>
              <a:ext uri="{FF2B5EF4-FFF2-40B4-BE49-F238E27FC236}">
                <a16:creationId xmlns:a16="http://schemas.microsoft.com/office/drawing/2014/main" id="{1C3DE8F4-8CB2-FC88-BDD4-63CD1190DF77}"/>
              </a:ext>
            </a:extLst>
          </p:cNvPr>
          <p:cNvSpPr/>
          <p:nvPr/>
        </p:nvSpPr>
        <p:spPr>
          <a:xfrm>
            <a:off x="4162301" y="4712478"/>
            <a:ext cx="365702" cy="365855"/>
          </a:xfrm>
          <a:custGeom>
            <a:avLst/>
            <a:gdLst>
              <a:gd name="csX0" fmla="*/ 873625 w 903933"/>
              <a:gd name="csY0" fmla="*/ 725572 h 904311"/>
              <a:gd name="csX1" fmla="*/ 768850 w 903933"/>
              <a:gd name="csY1" fmla="*/ 620797 h 904311"/>
              <a:gd name="csX2" fmla="*/ 718546 w 903933"/>
              <a:gd name="csY2" fmla="*/ 612426 h 904311"/>
              <a:gd name="csX3" fmla="*/ 670921 w 903933"/>
              <a:gd name="csY3" fmla="*/ 565396 h 904311"/>
              <a:gd name="csX4" fmla="*/ 701357 w 903933"/>
              <a:gd name="csY4" fmla="*/ 223429 h 904311"/>
              <a:gd name="csX5" fmla="*/ 434990 w 903933"/>
              <a:gd name="csY5" fmla="*/ 6888 h 904311"/>
              <a:gd name="csX6" fmla="*/ 106454 w 903933"/>
              <a:gd name="csY6" fmla="*/ 106453 h 904311"/>
              <a:gd name="csX7" fmla="*/ 6889 w 903933"/>
              <a:gd name="csY7" fmla="*/ 434989 h 904311"/>
              <a:gd name="csX8" fmla="*/ 223430 w 903933"/>
              <a:gd name="csY8" fmla="*/ 701356 h 904311"/>
              <a:gd name="csX9" fmla="*/ 565397 w 903933"/>
              <a:gd name="csY9" fmla="*/ 670921 h 904311"/>
              <a:gd name="csX10" fmla="*/ 612426 w 903933"/>
              <a:gd name="csY10" fmla="*/ 718546 h 904311"/>
              <a:gd name="csX11" fmla="*/ 620538 w 903933"/>
              <a:gd name="csY11" fmla="*/ 768924 h 904311"/>
              <a:gd name="csX12" fmla="*/ 725313 w 903933"/>
              <a:gd name="csY12" fmla="*/ 873699 h 904311"/>
              <a:gd name="csX13" fmla="*/ 873322 w 903933"/>
              <a:gd name="csY13" fmla="*/ 873699 h 904311"/>
              <a:gd name="csX14" fmla="*/ 873322 w 903933"/>
              <a:gd name="csY14" fmla="*/ 725690 h 904311"/>
              <a:gd name="csX15" fmla="*/ 124465 w 903933"/>
              <a:gd name="csY15" fmla="*/ 605653 h 904311"/>
              <a:gd name="csX16" fmla="*/ 24938 w 903933"/>
              <a:gd name="csY16" fmla="*/ 374224 h 904311"/>
              <a:gd name="csX17" fmla="*/ 111891 w 903933"/>
              <a:gd name="csY17" fmla="*/ 137775 h 904311"/>
              <a:gd name="csX18" fmla="*/ 337662 w 903933"/>
              <a:gd name="csY18" fmla="*/ 25971 h 904311"/>
              <a:gd name="csX19" fmla="*/ 578463 w 903933"/>
              <a:gd name="csY19" fmla="*/ 100086 h 904311"/>
              <a:gd name="csX20" fmla="*/ 702212 w 903933"/>
              <a:gd name="csY20" fmla="*/ 319533 h 904311"/>
              <a:gd name="csX21" fmla="*/ 641118 w 903933"/>
              <a:gd name="csY21" fmla="*/ 563944 h 904311"/>
              <a:gd name="csX22" fmla="*/ 637881 w 903933"/>
              <a:gd name="csY22" fmla="*/ 568335 h 904311"/>
              <a:gd name="csX23" fmla="*/ 631407 w 903933"/>
              <a:gd name="csY23" fmla="*/ 576707 h 904311"/>
              <a:gd name="csX24" fmla="*/ 627612 w 903933"/>
              <a:gd name="csY24" fmla="*/ 581357 h 904311"/>
              <a:gd name="csX25" fmla="*/ 620579 w 903933"/>
              <a:gd name="csY25" fmla="*/ 589655 h 904311"/>
              <a:gd name="csX26" fmla="*/ 616970 w 903933"/>
              <a:gd name="csY26" fmla="*/ 593747 h 904311"/>
              <a:gd name="csX27" fmla="*/ 605734 w 903933"/>
              <a:gd name="csY27" fmla="*/ 605654 h 904311"/>
              <a:gd name="csX28" fmla="*/ 594013 w 903933"/>
              <a:gd name="csY28" fmla="*/ 616816 h 904311"/>
              <a:gd name="csX29" fmla="*/ 589920 w 903933"/>
              <a:gd name="csY29" fmla="*/ 620425 h 904311"/>
              <a:gd name="csX30" fmla="*/ 581623 w 903933"/>
              <a:gd name="csY30" fmla="*/ 627457 h 904311"/>
              <a:gd name="csX31" fmla="*/ 576972 w 903933"/>
              <a:gd name="csY31" fmla="*/ 631252 h 904311"/>
              <a:gd name="csX32" fmla="*/ 568601 w 903933"/>
              <a:gd name="csY32" fmla="*/ 637726 h 904311"/>
              <a:gd name="csX33" fmla="*/ 564210 w 903933"/>
              <a:gd name="csY33" fmla="*/ 640963 h 904311"/>
              <a:gd name="csX34" fmla="*/ 564136 w 903933"/>
              <a:gd name="csY34" fmla="*/ 641001 h 904311"/>
              <a:gd name="csX35" fmla="*/ 337803 w 903933"/>
              <a:gd name="csY35" fmla="*/ 704029 h 904311"/>
              <a:gd name="csX36" fmla="*/ 124462 w 903933"/>
              <a:gd name="csY36" fmla="*/ 605655 h 904311"/>
              <a:gd name="csX37" fmla="*/ 588513 w 903933"/>
              <a:gd name="csY37" fmla="*/ 654431 h 904311"/>
              <a:gd name="csX38" fmla="*/ 602986 w 903933"/>
              <a:gd name="csY38" fmla="*/ 642636 h 904311"/>
              <a:gd name="csX39" fmla="*/ 607191 w 903933"/>
              <a:gd name="csY39" fmla="*/ 639027 h 904311"/>
              <a:gd name="csX40" fmla="*/ 623301 w 903933"/>
              <a:gd name="csY40" fmla="*/ 623289 h 904311"/>
              <a:gd name="csX41" fmla="*/ 638631 w 903933"/>
              <a:gd name="csY41" fmla="*/ 606917 h 904311"/>
              <a:gd name="csX42" fmla="*/ 642240 w 903933"/>
              <a:gd name="csY42" fmla="*/ 602713 h 904311"/>
              <a:gd name="csX43" fmla="*/ 654035 w 903933"/>
              <a:gd name="csY43" fmla="*/ 588240 h 904311"/>
              <a:gd name="csX44" fmla="*/ 655746 w 903933"/>
              <a:gd name="csY44" fmla="*/ 586156 h 904311"/>
              <a:gd name="csX45" fmla="*/ 697939 w 903933"/>
              <a:gd name="csY45" fmla="*/ 628460 h 904311"/>
              <a:gd name="csX46" fmla="*/ 628325 w 903933"/>
              <a:gd name="csY46" fmla="*/ 698075 h 904311"/>
              <a:gd name="csX47" fmla="*/ 586020 w 903933"/>
              <a:gd name="csY47" fmla="*/ 655882 h 904311"/>
              <a:gd name="csX48" fmla="*/ 855213 w 903933"/>
              <a:gd name="csY48" fmla="*/ 855609 h 904311"/>
              <a:gd name="csX49" fmla="*/ 855250 w 903933"/>
              <a:gd name="csY49" fmla="*/ 855609 h 904311"/>
              <a:gd name="csX50" fmla="*/ 799217 w 903933"/>
              <a:gd name="csY50" fmla="*/ 878863 h 904311"/>
              <a:gd name="csX51" fmla="*/ 743220 w 903933"/>
              <a:gd name="csY51" fmla="*/ 855609 h 904311"/>
              <a:gd name="csX52" fmla="*/ 638445 w 903933"/>
              <a:gd name="csY52" fmla="*/ 750834 h 904311"/>
              <a:gd name="csX53" fmla="*/ 638445 w 903933"/>
              <a:gd name="csY53" fmla="*/ 724826 h 904311"/>
              <a:gd name="csX54" fmla="*/ 724170 w 903933"/>
              <a:gd name="csY54" fmla="*/ 639101 h 904311"/>
              <a:gd name="csX55" fmla="*/ 737602 w 903933"/>
              <a:gd name="csY55" fmla="*/ 632813 h 904311"/>
              <a:gd name="csX56" fmla="*/ 750550 w 903933"/>
              <a:gd name="csY56" fmla="*/ 638245 h 904311"/>
              <a:gd name="csX57" fmla="*/ 855325 w 903933"/>
              <a:gd name="csY57" fmla="*/ 743020 h 904311"/>
              <a:gd name="csX58" fmla="*/ 878580 w 903933"/>
              <a:gd name="csY58" fmla="*/ 799016 h 904311"/>
              <a:gd name="csX59" fmla="*/ 855325 w 903933"/>
              <a:gd name="csY59" fmla="*/ 855013 h 904311"/>
              <a:gd name="csX60" fmla="*/ 543679 w 903933"/>
              <a:gd name="csY60" fmla="*/ 311341 h 904311"/>
              <a:gd name="csX61" fmla="*/ 472614 w 903933"/>
              <a:gd name="csY61" fmla="*/ 311341 h 904311"/>
              <a:gd name="csX62" fmla="*/ 459852 w 903933"/>
              <a:gd name="csY62" fmla="*/ 324102 h 904311"/>
              <a:gd name="csX63" fmla="*/ 459852 w 903933"/>
              <a:gd name="csY63" fmla="*/ 544149 h 904311"/>
              <a:gd name="csX64" fmla="*/ 413753 w 903933"/>
              <a:gd name="csY64" fmla="*/ 544149 h 904311"/>
              <a:gd name="csX65" fmla="*/ 413753 w 903933"/>
              <a:gd name="csY65" fmla="*/ 385834 h 904311"/>
              <a:gd name="csX66" fmla="*/ 400992 w 903933"/>
              <a:gd name="csY66" fmla="*/ 373146 h 904311"/>
              <a:gd name="csX67" fmla="*/ 329554 w 903933"/>
              <a:gd name="csY67" fmla="*/ 373146 h 904311"/>
              <a:gd name="csX68" fmla="*/ 316792 w 903933"/>
              <a:gd name="csY68" fmla="*/ 385834 h 904311"/>
              <a:gd name="csX69" fmla="*/ 316792 w 903933"/>
              <a:gd name="csY69" fmla="*/ 544149 h 904311"/>
              <a:gd name="csX70" fmla="*/ 270321 w 903933"/>
              <a:gd name="csY70" fmla="*/ 544149 h 904311"/>
              <a:gd name="csX71" fmla="*/ 270321 w 903933"/>
              <a:gd name="csY71" fmla="*/ 447822 h 904311"/>
              <a:gd name="csX72" fmla="*/ 257559 w 903933"/>
              <a:gd name="csY72" fmla="*/ 435061 h 904311"/>
              <a:gd name="csX73" fmla="*/ 186494 w 903933"/>
              <a:gd name="csY73" fmla="*/ 435061 h 904311"/>
              <a:gd name="csX74" fmla="*/ 173733 w 903933"/>
              <a:gd name="csY74" fmla="*/ 447822 h 904311"/>
              <a:gd name="csX75" fmla="*/ 173733 w 903933"/>
              <a:gd name="csY75" fmla="*/ 556617 h 904311"/>
              <a:gd name="csX76" fmla="*/ 186494 w 903933"/>
              <a:gd name="csY76" fmla="*/ 569378 h 904311"/>
              <a:gd name="csX77" fmla="*/ 543682 w 903933"/>
              <a:gd name="csY77" fmla="*/ 569378 h 904311"/>
              <a:gd name="csX78" fmla="*/ 552835 w 903933"/>
              <a:gd name="csY78" fmla="*/ 565695 h 904311"/>
              <a:gd name="csX79" fmla="*/ 556630 w 903933"/>
              <a:gd name="csY79" fmla="*/ 556617 h 904311"/>
              <a:gd name="csX80" fmla="*/ 556630 w 903933"/>
              <a:gd name="csY80" fmla="*/ 324111 h 904311"/>
              <a:gd name="csX81" fmla="*/ 552835 w 903933"/>
              <a:gd name="csY81" fmla="*/ 315033 h 904311"/>
              <a:gd name="csX82" fmla="*/ 543682 w 903933"/>
              <a:gd name="csY82" fmla="*/ 311349 h 904311"/>
              <a:gd name="csX83" fmla="*/ 199141 w 903933"/>
              <a:gd name="csY83" fmla="*/ 544141 h 904311"/>
              <a:gd name="csX84" fmla="*/ 199141 w 903933"/>
              <a:gd name="csY84" fmla="*/ 460612 h 904311"/>
              <a:gd name="csX85" fmla="*/ 244757 w 903933"/>
              <a:gd name="csY85" fmla="*/ 460612 h 904311"/>
              <a:gd name="csX86" fmla="*/ 244757 w 903933"/>
              <a:gd name="csY86" fmla="*/ 544141 h 904311"/>
              <a:gd name="csX87" fmla="*/ 342016 w 903933"/>
              <a:gd name="csY87" fmla="*/ 544141 h 904311"/>
              <a:gd name="csX88" fmla="*/ 342016 w 903933"/>
              <a:gd name="csY88" fmla="*/ 398590 h 904311"/>
              <a:gd name="csX89" fmla="*/ 387632 w 903933"/>
              <a:gd name="csY89" fmla="*/ 398590 h 904311"/>
              <a:gd name="csX90" fmla="*/ 387669 w 903933"/>
              <a:gd name="csY90" fmla="*/ 544141 h 904311"/>
              <a:gd name="csX91" fmla="*/ 484891 w 903933"/>
              <a:gd name="csY91" fmla="*/ 544141 h 904311"/>
              <a:gd name="csX92" fmla="*/ 484891 w 903933"/>
              <a:gd name="csY92" fmla="*/ 336782 h 904311"/>
              <a:gd name="csX93" fmla="*/ 530507 w 903933"/>
              <a:gd name="csY93" fmla="*/ 336782 h 904311"/>
              <a:gd name="csX94" fmla="*/ 530544 w 903933"/>
              <a:gd name="csY94" fmla="*/ 544141 h 904311"/>
              <a:gd name="csX95" fmla="*/ 175071 w 903933"/>
              <a:gd name="csY95" fmla="*/ 356584 h 904311"/>
              <a:gd name="csX96" fmla="*/ 285951 w 903933"/>
              <a:gd name="csY96" fmla="*/ 245408 h 904311"/>
              <a:gd name="csX97" fmla="*/ 285914 w 903933"/>
              <a:gd name="csY97" fmla="*/ 245408 h 904311"/>
              <a:gd name="csX98" fmla="*/ 301467 w 903933"/>
              <a:gd name="csY98" fmla="*/ 243697 h 904311"/>
              <a:gd name="csX99" fmla="*/ 375100 w 903933"/>
              <a:gd name="csY99" fmla="*/ 288644 h 904311"/>
              <a:gd name="csX100" fmla="*/ 536053 w 903933"/>
              <a:gd name="csY100" fmla="*/ 167314 h 904311"/>
              <a:gd name="csX101" fmla="*/ 545801 w 903933"/>
              <a:gd name="csY101" fmla="*/ 164114 h 904311"/>
              <a:gd name="csX102" fmla="*/ 554768 w 903933"/>
              <a:gd name="csY102" fmla="*/ 169100 h 904311"/>
              <a:gd name="csX103" fmla="*/ 557149 w 903933"/>
              <a:gd name="csY103" fmla="*/ 179109 h 904311"/>
              <a:gd name="csX104" fmla="*/ 551382 w 903933"/>
              <a:gd name="csY104" fmla="*/ 187629 h 904311"/>
              <a:gd name="csX105" fmla="*/ 383542 w 903933"/>
              <a:gd name="csY105" fmla="*/ 314026 h 904311"/>
              <a:gd name="csX106" fmla="*/ 369255 w 903933"/>
              <a:gd name="csY106" fmla="*/ 314696 h 904311"/>
              <a:gd name="csX107" fmla="*/ 296701 w 903933"/>
              <a:gd name="csY107" fmla="*/ 270865 h 904311"/>
              <a:gd name="csX108" fmla="*/ 196688 w 903933"/>
              <a:gd name="csY108" fmla="*/ 370135 h 904311"/>
              <a:gd name="csX109" fmla="*/ 186494 w 903933"/>
              <a:gd name="csY109" fmla="*/ 375270 h 904311"/>
              <a:gd name="csX110" fmla="*/ 180875 w 903933"/>
              <a:gd name="csY110" fmla="*/ 373930 h 904311"/>
              <a:gd name="csX111" fmla="*/ 174253 w 903933"/>
              <a:gd name="csY111" fmla="*/ 366489 h 904311"/>
              <a:gd name="csX112" fmla="*/ 175071 w 903933"/>
              <a:gd name="csY112" fmla="*/ 356591 h 9043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</a:cxnLst>
            <a:rect l="l" t="t" r="r" b="b"/>
            <a:pathLst>
              <a:path w="903933" h="904311">
                <a:moveTo>
                  <a:pt x="873625" y="725572"/>
                </a:moveTo>
                <a:lnTo>
                  <a:pt x="768850" y="620797"/>
                </a:lnTo>
                <a:cubicBezTo>
                  <a:pt x="755716" y="607328"/>
                  <a:pt x="735327" y="603943"/>
                  <a:pt x="718546" y="612426"/>
                </a:cubicBezTo>
                <a:lnTo>
                  <a:pt x="670921" y="565396"/>
                </a:lnTo>
                <a:cubicBezTo>
                  <a:pt x="737261" y="463526"/>
                  <a:pt x="748685" y="335386"/>
                  <a:pt x="701357" y="223429"/>
                </a:cubicBezTo>
                <a:cubicBezTo>
                  <a:pt x="654067" y="111473"/>
                  <a:pt x="554281" y="30329"/>
                  <a:pt x="434990" y="6888"/>
                </a:cubicBezTo>
                <a:cubicBezTo>
                  <a:pt x="315737" y="-16589"/>
                  <a:pt x="192626" y="20766"/>
                  <a:pt x="106454" y="106453"/>
                </a:cubicBezTo>
                <a:cubicBezTo>
                  <a:pt x="20766" y="192625"/>
                  <a:pt x="-16590" y="315746"/>
                  <a:pt x="6889" y="434989"/>
                </a:cubicBezTo>
                <a:cubicBezTo>
                  <a:pt x="30329" y="554271"/>
                  <a:pt x="111473" y="654064"/>
                  <a:pt x="223430" y="701356"/>
                </a:cubicBezTo>
                <a:cubicBezTo>
                  <a:pt x="335387" y="748684"/>
                  <a:pt x="463527" y="737260"/>
                  <a:pt x="565397" y="670921"/>
                </a:cubicBezTo>
                <a:lnTo>
                  <a:pt x="612426" y="718546"/>
                </a:lnTo>
                <a:cubicBezTo>
                  <a:pt x="603794" y="735289"/>
                  <a:pt x="607106" y="755715"/>
                  <a:pt x="620538" y="768924"/>
                </a:cubicBezTo>
                <a:lnTo>
                  <a:pt x="725313" y="873699"/>
                </a:lnTo>
                <a:cubicBezTo>
                  <a:pt x="766203" y="914516"/>
                  <a:pt x="832431" y="914516"/>
                  <a:pt x="873322" y="873699"/>
                </a:cubicBezTo>
                <a:cubicBezTo>
                  <a:pt x="914138" y="832808"/>
                  <a:pt x="914138" y="766581"/>
                  <a:pt x="873322" y="725690"/>
                </a:cubicBezTo>
                <a:close/>
                <a:moveTo>
                  <a:pt x="124465" y="605653"/>
                </a:moveTo>
                <a:cubicBezTo>
                  <a:pt x="62887" y="544112"/>
                  <a:pt x="27281" y="461254"/>
                  <a:pt x="24938" y="374224"/>
                </a:cubicBezTo>
                <a:cubicBezTo>
                  <a:pt x="22594" y="287197"/>
                  <a:pt x="53736" y="202555"/>
                  <a:pt x="111891" y="137775"/>
                </a:cubicBezTo>
                <a:cubicBezTo>
                  <a:pt x="170083" y="72960"/>
                  <a:pt x="250860" y="32962"/>
                  <a:pt x="337662" y="25971"/>
                </a:cubicBezTo>
                <a:cubicBezTo>
                  <a:pt x="424466" y="18938"/>
                  <a:pt x="510636" y="45467"/>
                  <a:pt x="578463" y="100086"/>
                </a:cubicBezTo>
                <a:cubicBezTo>
                  <a:pt x="646255" y="154707"/>
                  <a:pt x="690572" y="233246"/>
                  <a:pt x="702212" y="319533"/>
                </a:cubicBezTo>
                <a:cubicBezTo>
                  <a:pt x="713852" y="405820"/>
                  <a:pt x="692017" y="493288"/>
                  <a:pt x="641118" y="563944"/>
                </a:cubicBezTo>
                <a:lnTo>
                  <a:pt x="637881" y="568335"/>
                </a:lnTo>
                <a:cubicBezTo>
                  <a:pt x="635797" y="571200"/>
                  <a:pt x="633602" y="573953"/>
                  <a:pt x="631407" y="576707"/>
                </a:cubicBezTo>
                <a:cubicBezTo>
                  <a:pt x="629211" y="579460"/>
                  <a:pt x="628914" y="579832"/>
                  <a:pt x="627612" y="581357"/>
                </a:cubicBezTo>
                <a:lnTo>
                  <a:pt x="620579" y="589655"/>
                </a:lnTo>
                <a:lnTo>
                  <a:pt x="616970" y="593747"/>
                </a:lnTo>
                <a:cubicBezTo>
                  <a:pt x="613361" y="597766"/>
                  <a:pt x="609529" y="601747"/>
                  <a:pt x="605734" y="605654"/>
                </a:cubicBezTo>
                <a:cubicBezTo>
                  <a:pt x="601939" y="609449"/>
                  <a:pt x="598032" y="613169"/>
                  <a:pt x="594013" y="616816"/>
                </a:cubicBezTo>
                <a:lnTo>
                  <a:pt x="589920" y="620425"/>
                </a:lnTo>
                <a:lnTo>
                  <a:pt x="581623" y="627457"/>
                </a:lnTo>
                <a:lnTo>
                  <a:pt x="576972" y="631252"/>
                </a:lnTo>
                <a:cubicBezTo>
                  <a:pt x="574219" y="633448"/>
                  <a:pt x="571466" y="635643"/>
                  <a:pt x="568601" y="637726"/>
                </a:cubicBezTo>
                <a:lnTo>
                  <a:pt x="564210" y="640963"/>
                </a:lnTo>
                <a:lnTo>
                  <a:pt x="564136" y="641001"/>
                </a:lnTo>
                <a:cubicBezTo>
                  <a:pt x="498540" y="688179"/>
                  <a:pt x="418356" y="710504"/>
                  <a:pt x="337803" y="704029"/>
                </a:cubicBezTo>
                <a:cubicBezTo>
                  <a:pt x="257287" y="697555"/>
                  <a:pt x="181679" y="662693"/>
                  <a:pt x="124462" y="605655"/>
                </a:cubicBezTo>
                <a:close/>
                <a:moveTo>
                  <a:pt x="588513" y="654431"/>
                </a:moveTo>
                <a:cubicBezTo>
                  <a:pt x="593462" y="650636"/>
                  <a:pt x="598038" y="646729"/>
                  <a:pt x="602986" y="642636"/>
                </a:cubicBezTo>
                <a:lnTo>
                  <a:pt x="607191" y="639027"/>
                </a:lnTo>
                <a:cubicBezTo>
                  <a:pt x="612809" y="634041"/>
                  <a:pt x="618353" y="629018"/>
                  <a:pt x="623301" y="623289"/>
                </a:cubicBezTo>
                <a:cubicBezTo>
                  <a:pt x="628622" y="618043"/>
                  <a:pt x="633682" y="612536"/>
                  <a:pt x="638631" y="606917"/>
                </a:cubicBezTo>
                <a:cubicBezTo>
                  <a:pt x="639859" y="605578"/>
                  <a:pt x="641012" y="604164"/>
                  <a:pt x="642240" y="602713"/>
                </a:cubicBezTo>
                <a:cubicBezTo>
                  <a:pt x="646333" y="597950"/>
                  <a:pt x="650239" y="593188"/>
                  <a:pt x="654035" y="588240"/>
                </a:cubicBezTo>
                <a:lnTo>
                  <a:pt x="655746" y="586156"/>
                </a:lnTo>
                <a:lnTo>
                  <a:pt x="697939" y="628460"/>
                </a:lnTo>
                <a:lnTo>
                  <a:pt x="628325" y="698075"/>
                </a:lnTo>
                <a:lnTo>
                  <a:pt x="586020" y="655882"/>
                </a:lnTo>
                <a:close/>
                <a:moveTo>
                  <a:pt x="855213" y="855609"/>
                </a:moveTo>
                <a:lnTo>
                  <a:pt x="855250" y="855609"/>
                </a:lnTo>
                <a:cubicBezTo>
                  <a:pt x="840405" y="870491"/>
                  <a:pt x="820238" y="878863"/>
                  <a:pt x="799217" y="878863"/>
                </a:cubicBezTo>
                <a:cubicBezTo>
                  <a:pt x="778195" y="878863"/>
                  <a:pt x="758066" y="870491"/>
                  <a:pt x="743220" y="855609"/>
                </a:cubicBezTo>
                <a:lnTo>
                  <a:pt x="638445" y="750834"/>
                </a:lnTo>
                <a:cubicBezTo>
                  <a:pt x="631301" y="743615"/>
                  <a:pt x="631301" y="732044"/>
                  <a:pt x="638445" y="724826"/>
                </a:cubicBezTo>
                <a:lnTo>
                  <a:pt x="724170" y="639101"/>
                </a:lnTo>
                <a:cubicBezTo>
                  <a:pt x="727630" y="635268"/>
                  <a:pt x="732467" y="632999"/>
                  <a:pt x="737602" y="632813"/>
                </a:cubicBezTo>
                <a:cubicBezTo>
                  <a:pt x="742476" y="632850"/>
                  <a:pt x="747127" y="634784"/>
                  <a:pt x="750550" y="638245"/>
                </a:cubicBezTo>
                <a:lnTo>
                  <a:pt x="855325" y="743020"/>
                </a:lnTo>
                <a:cubicBezTo>
                  <a:pt x="870208" y="757865"/>
                  <a:pt x="878580" y="777995"/>
                  <a:pt x="878580" y="799016"/>
                </a:cubicBezTo>
                <a:cubicBezTo>
                  <a:pt x="878580" y="820038"/>
                  <a:pt x="870208" y="840204"/>
                  <a:pt x="855325" y="855013"/>
                </a:cubicBezTo>
                <a:close/>
                <a:moveTo>
                  <a:pt x="543679" y="311341"/>
                </a:moveTo>
                <a:lnTo>
                  <a:pt x="472614" y="311341"/>
                </a:lnTo>
                <a:cubicBezTo>
                  <a:pt x="465582" y="311341"/>
                  <a:pt x="459852" y="317070"/>
                  <a:pt x="459852" y="324102"/>
                </a:cubicBezTo>
                <a:lnTo>
                  <a:pt x="459852" y="544149"/>
                </a:lnTo>
                <a:lnTo>
                  <a:pt x="413753" y="544149"/>
                </a:lnTo>
                <a:lnTo>
                  <a:pt x="413753" y="385834"/>
                </a:lnTo>
                <a:cubicBezTo>
                  <a:pt x="413716" y="378802"/>
                  <a:pt x="407986" y="373146"/>
                  <a:pt x="400992" y="373146"/>
                </a:cubicBezTo>
                <a:lnTo>
                  <a:pt x="329554" y="373146"/>
                </a:lnTo>
                <a:cubicBezTo>
                  <a:pt x="322522" y="373146"/>
                  <a:pt x="316830" y="378802"/>
                  <a:pt x="316792" y="385834"/>
                </a:cubicBezTo>
                <a:lnTo>
                  <a:pt x="316792" y="544149"/>
                </a:lnTo>
                <a:lnTo>
                  <a:pt x="270321" y="544149"/>
                </a:lnTo>
                <a:lnTo>
                  <a:pt x="270321" y="447822"/>
                </a:lnTo>
                <a:cubicBezTo>
                  <a:pt x="270321" y="440790"/>
                  <a:pt x="264591" y="435061"/>
                  <a:pt x="257559" y="435061"/>
                </a:cubicBezTo>
                <a:lnTo>
                  <a:pt x="186494" y="435061"/>
                </a:lnTo>
                <a:cubicBezTo>
                  <a:pt x="179425" y="435061"/>
                  <a:pt x="173733" y="440791"/>
                  <a:pt x="173733" y="447822"/>
                </a:cubicBezTo>
                <a:lnTo>
                  <a:pt x="173733" y="556617"/>
                </a:lnTo>
                <a:cubicBezTo>
                  <a:pt x="173733" y="563649"/>
                  <a:pt x="179425" y="569378"/>
                  <a:pt x="186494" y="569378"/>
                </a:cubicBezTo>
                <a:lnTo>
                  <a:pt x="543682" y="569378"/>
                </a:lnTo>
                <a:cubicBezTo>
                  <a:pt x="547105" y="569416"/>
                  <a:pt x="550379" y="568113"/>
                  <a:pt x="552835" y="565695"/>
                </a:cubicBezTo>
                <a:cubicBezTo>
                  <a:pt x="555253" y="563314"/>
                  <a:pt x="556630" y="560040"/>
                  <a:pt x="556630" y="556617"/>
                </a:cubicBezTo>
                <a:lnTo>
                  <a:pt x="556630" y="324111"/>
                </a:lnTo>
                <a:cubicBezTo>
                  <a:pt x="556630" y="320688"/>
                  <a:pt x="555253" y="317414"/>
                  <a:pt x="552835" y="315033"/>
                </a:cubicBezTo>
                <a:cubicBezTo>
                  <a:pt x="550379" y="312614"/>
                  <a:pt x="547105" y="311312"/>
                  <a:pt x="543682" y="311349"/>
                </a:cubicBezTo>
                <a:close/>
                <a:moveTo>
                  <a:pt x="199141" y="544141"/>
                </a:moveTo>
                <a:lnTo>
                  <a:pt x="199141" y="460612"/>
                </a:lnTo>
                <a:lnTo>
                  <a:pt x="244757" y="460612"/>
                </a:lnTo>
                <a:lnTo>
                  <a:pt x="244757" y="544141"/>
                </a:lnTo>
                <a:close/>
                <a:moveTo>
                  <a:pt x="342016" y="544141"/>
                </a:moveTo>
                <a:lnTo>
                  <a:pt x="342016" y="398590"/>
                </a:lnTo>
                <a:lnTo>
                  <a:pt x="387632" y="398590"/>
                </a:lnTo>
                <a:lnTo>
                  <a:pt x="387669" y="544141"/>
                </a:lnTo>
                <a:close/>
                <a:moveTo>
                  <a:pt x="484891" y="544141"/>
                </a:moveTo>
                <a:lnTo>
                  <a:pt x="484891" y="336782"/>
                </a:lnTo>
                <a:lnTo>
                  <a:pt x="530507" y="336782"/>
                </a:lnTo>
                <a:lnTo>
                  <a:pt x="530544" y="544141"/>
                </a:lnTo>
                <a:close/>
                <a:moveTo>
                  <a:pt x="175071" y="356584"/>
                </a:moveTo>
                <a:cubicBezTo>
                  <a:pt x="176224" y="354091"/>
                  <a:pt x="177340" y="351933"/>
                  <a:pt x="285951" y="245408"/>
                </a:cubicBezTo>
                <a:lnTo>
                  <a:pt x="285914" y="245408"/>
                </a:lnTo>
                <a:cubicBezTo>
                  <a:pt x="290119" y="241390"/>
                  <a:pt x="296481" y="240683"/>
                  <a:pt x="301467" y="243697"/>
                </a:cubicBezTo>
                <a:lnTo>
                  <a:pt x="375100" y="288644"/>
                </a:lnTo>
                <a:lnTo>
                  <a:pt x="536053" y="167314"/>
                </a:lnTo>
                <a:cubicBezTo>
                  <a:pt x="538695" y="164933"/>
                  <a:pt x="542267" y="163742"/>
                  <a:pt x="545801" y="164114"/>
                </a:cubicBezTo>
                <a:cubicBezTo>
                  <a:pt x="549373" y="164449"/>
                  <a:pt x="552610" y="166272"/>
                  <a:pt x="554768" y="169100"/>
                </a:cubicBezTo>
                <a:cubicBezTo>
                  <a:pt x="556926" y="171965"/>
                  <a:pt x="557782" y="175574"/>
                  <a:pt x="557149" y="179109"/>
                </a:cubicBezTo>
                <a:cubicBezTo>
                  <a:pt x="556517" y="182606"/>
                  <a:pt x="554433" y="185695"/>
                  <a:pt x="551382" y="187629"/>
                </a:cubicBezTo>
                <a:lnTo>
                  <a:pt x="383542" y="314026"/>
                </a:lnTo>
                <a:cubicBezTo>
                  <a:pt x="379375" y="317151"/>
                  <a:pt x="373720" y="317412"/>
                  <a:pt x="369255" y="314696"/>
                </a:cubicBezTo>
                <a:lnTo>
                  <a:pt x="296701" y="270865"/>
                </a:lnTo>
                <a:cubicBezTo>
                  <a:pt x="258043" y="308965"/>
                  <a:pt x="202306" y="363734"/>
                  <a:pt x="196688" y="370135"/>
                </a:cubicBezTo>
                <a:cubicBezTo>
                  <a:pt x="194270" y="373335"/>
                  <a:pt x="190512" y="375232"/>
                  <a:pt x="186494" y="375270"/>
                </a:cubicBezTo>
                <a:cubicBezTo>
                  <a:pt x="184522" y="375232"/>
                  <a:pt x="182624" y="374786"/>
                  <a:pt x="180875" y="373930"/>
                </a:cubicBezTo>
                <a:cubicBezTo>
                  <a:pt x="177750" y="372442"/>
                  <a:pt x="175369" y="369763"/>
                  <a:pt x="174253" y="366489"/>
                </a:cubicBezTo>
                <a:cubicBezTo>
                  <a:pt x="173174" y="363214"/>
                  <a:pt x="173471" y="359643"/>
                  <a:pt x="175071" y="356591"/>
                </a:cubicBezTo>
                <a:close/>
              </a:path>
            </a:pathLst>
          </a:custGeom>
          <a:solidFill>
            <a:srgbClr val="7500C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pic>
        <p:nvPicPr>
          <p:cNvPr id="416" name="Graphic 415" descr="Artificial Intelligence outline">
            <a:extLst>
              <a:ext uri="{FF2B5EF4-FFF2-40B4-BE49-F238E27FC236}">
                <a16:creationId xmlns:a16="http://schemas.microsoft.com/office/drawing/2014/main" id="{78C0E417-B025-FCB2-4CD1-2B4C0EB91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748" y="1225442"/>
            <a:ext cx="437764" cy="428392"/>
          </a:xfrm>
          <a:prstGeom prst="rect">
            <a:avLst/>
          </a:prstGeom>
        </p:spPr>
      </p:pic>
      <p:sp>
        <p:nvSpPr>
          <p:cNvPr id="417" name="Graphic 198">
            <a:extLst>
              <a:ext uri="{FF2B5EF4-FFF2-40B4-BE49-F238E27FC236}">
                <a16:creationId xmlns:a16="http://schemas.microsoft.com/office/drawing/2014/main" id="{DD3E9565-D401-52EF-956B-C0CCCEA1D5A4}"/>
              </a:ext>
            </a:extLst>
          </p:cNvPr>
          <p:cNvSpPr/>
          <p:nvPr/>
        </p:nvSpPr>
        <p:spPr>
          <a:xfrm>
            <a:off x="7928588" y="2113144"/>
            <a:ext cx="320671" cy="322008"/>
          </a:xfrm>
          <a:custGeom>
            <a:avLst/>
            <a:gdLst>
              <a:gd name="connsiteX0" fmla="*/ 179086 w 358171"/>
              <a:gd name="connsiteY0" fmla="*/ 0 h 359664"/>
              <a:gd name="connsiteX1" fmla="*/ 0 w 358171"/>
              <a:gd name="connsiteY1" fmla="*/ 179832 h 359664"/>
              <a:gd name="connsiteX2" fmla="*/ 179086 w 358171"/>
              <a:gd name="connsiteY2" fmla="*/ 359664 h 359664"/>
              <a:gd name="connsiteX3" fmla="*/ 358172 w 358171"/>
              <a:gd name="connsiteY3" fmla="*/ 179832 h 359664"/>
              <a:gd name="connsiteX4" fmla="*/ 179086 w 358171"/>
              <a:gd name="connsiteY4" fmla="*/ 0 h 359664"/>
              <a:gd name="connsiteX5" fmla="*/ 179086 w 358171"/>
              <a:gd name="connsiteY5" fmla="*/ 344519 h 359664"/>
              <a:gd name="connsiteX6" fmla="*/ 14987 w 358171"/>
              <a:gd name="connsiteY6" fmla="*/ 179737 h 359664"/>
              <a:gd name="connsiteX7" fmla="*/ 179086 w 358171"/>
              <a:gd name="connsiteY7" fmla="*/ 14954 h 359664"/>
              <a:gd name="connsiteX8" fmla="*/ 343185 w 358171"/>
              <a:gd name="connsiteY8" fmla="*/ 179737 h 359664"/>
              <a:gd name="connsiteX9" fmla="*/ 179086 w 358171"/>
              <a:gd name="connsiteY9" fmla="*/ 344519 h 359664"/>
              <a:gd name="connsiteX10" fmla="*/ 274889 w 358171"/>
              <a:gd name="connsiteY10" fmla="*/ 85154 h 359664"/>
              <a:gd name="connsiteX11" fmla="*/ 263791 w 358171"/>
              <a:gd name="connsiteY11" fmla="*/ 85154 h 359664"/>
              <a:gd name="connsiteX12" fmla="*/ 195306 w 358171"/>
              <a:gd name="connsiteY12" fmla="*/ 153924 h 359664"/>
              <a:gd name="connsiteX13" fmla="*/ 179465 w 358171"/>
              <a:gd name="connsiteY13" fmla="*/ 149352 h 359664"/>
              <a:gd name="connsiteX14" fmla="*/ 149586 w 358171"/>
              <a:gd name="connsiteY14" fmla="*/ 179737 h 359664"/>
              <a:gd name="connsiteX15" fmla="*/ 179465 w 358171"/>
              <a:gd name="connsiteY15" fmla="*/ 210122 h 359664"/>
              <a:gd name="connsiteX16" fmla="*/ 209344 w 358171"/>
              <a:gd name="connsiteY16" fmla="*/ 179737 h 359664"/>
              <a:gd name="connsiteX17" fmla="*/ 205455 w 358171"/>
              <a:gd name="connsiteY17" fmla="*/ 164878 h 359664"/>
              <a:gd name="connsiteX18" fmla="*/ 274889 w 358171"/>
              <a:gd name="connsiteY18" fmla="*/ 95155 h 359664"/>
              <a:gd name="connsiteX19" fmla="*/ 274889 w 358171"/>
              <a:gd name="connsiteY19" fmla="*/ 85249 h 359664"/>
              <a:gd name="connsiteX20" fmla="*/ 179465 w 358171"/>
              <a:gd name="connsiteY20" fmla="*/ 194977 h 359664"/>
              <a:gd name="connsiteX21" fmla="*/ 164573 w 358171"/>
              <a:gd name="connsiteY21" fmla="*/ 179737 h 359664"/>
              <a:gd name="connsiteX22" fmla="*/ 179465 w 358171"/>
              <a:gd name="connsiteY22" fmla="*/ 164497 h 359664"/>
              <a:gd name="connsiteX23" fmla="*/ 194357 w 358171"/>
              <a:gd name="connsiteY23" fmla="*/ 179737 h 359664"/>
              <a:gd name="connsiteX24" fmla="*/ 179465 w 358171"/>
              <a:gd name="connsiteY24" fmla="*/ 194977 h 359664"/>
              <a:gd name="connsiteX25" fmla="*/ 67442 w 358171"/>
              <a:gd name="connsiteY25" fmla="*/ 179737 h 359664"/>
              <a:gd name="connsiteX26" fmla="*/ 37752 w 358171"/>
              <a:gd name="connsiteY26" fmla="*/ 179737 h 359664"/>
              <a:gd name="connsiteX27" fmla="*/ 30353 w 358171"/>
              <a:gd name="connsiteY27" fmla="*/ 172117 h 359664"/>
              <a:gd name="connsiteX28" fmla="*/ 37752 w 358171"/>
              <a:gd name="connsiteY28" fmla="*/ 164497 h 359664"/>
              <a:gd name="connsiteX29" fmla="*/ 67442 w 358171"/>
              <a:gd name="connsiteY29" fmla="*/ 164497 h 359664"/>
              <a:gd name="connsiteX30" fmla="*/ 74840 w 358171"/>
              <a:gd name="connsiteY30" fmla="*/ 172117 h 359664"/>
              <a:gd name="connsiteX31" fmla="*/ 67442 w 358171"/>
              <a:gd name="connsiteY31" fmla="*/ 179737 h 359664"/>
              <a:gd name="connsiteX32" fmla="*/ 83662 w 358171"/>
              <a:gd name="connsiteY32" fmla="*/ 219456 h 359664"/>
              <a:gd name="connsiteX33" fmla="*/ 79963 w 358171"/>
              <a:gd name="connsiteY33" fmla="*/ 229552 h 359664"/>
              <a:gd name="connsiteX34" fmla="*/ 51506 w 358171"/>
              <a:gd name="connsiteY34" fmla="*/ 240983 h 359664"/>
              <a:gd name="connsiteX35" fmla="*/ 49040 w 358171"/>
              <a:gd name="connsiteY35" fmla="*/ 242221 h 359664"/>
              <a:gd name="connsiteX36" fmla="*/ 42874 w 358171"/>
              <a:gd name="connsiteY36" fmla="*/ 237173 h 359664"/>
              <a:gd name="connsiteX37" fmla="*/ 46574 w 358171"/>
              <a:gd name="connsiteY37" fmla="*/ 227076 h 359664"/>
              <a:gd name="connsiteX38" fmla="*/ 73797 w 358171"/>
              <a:gd name="connsiteY38" fmla="*/ 215646 h 359664"/>
              <a:gd name="connsiteX39" fmla="*/ 83662 w 358171"/>
              <a:gd name="connsiteY39" fmla="*/ 219456 h 359664"/>
              <a:gd name="connsiteX40" fmla="*/ 316910 w 358171"/>
              <a:gd name="connsiteY40" fmla="*/ 237173 h 359664"/>
              <a:gd name="connsiteX41" fmla="*/ 310744 w 358171"/>
              <a:gd name="connsiteY41" fmla="*/ 242221 h 359664"/>
              <a:gd name="connsiteX42" fmla="*/ 307045 w 358171"/>
              <a:gd name="connsiteY42" fmla="*/ 240983 h 359664"/>
              <a:gd name="connsiteX43" fmla="*/ 279822 w 358171"/>
              <a:gd name="connsiteY43" fmla="*/ 229552 h 359664"/>
              <a:gd name="connsiteX44" fmla="*/ 276122 w 358171"/>
              <a:gd name="connsiteY44" fmla="*/ 219456 h 359664"/>
              <a:gd name="connsiteX45" fmla="*/ 285987 w 358171"/>
              <a:gd name="connsiteY45" fmla="*/ 215646 h 359664"/>
              <a:gd name="connsiteX46" fmla="*/ 313211 w 358171"/>
              <a:gd name="connsiteY46" fmla="*/ 227076 h 359664"/>
              <a:gd name="connsiteX47" fmla="*/ 316910 w 358171"/>
              <a:gd name="connsiteY47" fmla="*/ 237173 h 359664"/>
              <a:gd name="connsiteX48" fmla="*/ 328672 w 358171"/>
              <a:gd name="connsiteY48" fmla="*/ 172117 h 359664"/>
              <a:gd name="connsiteX49" fmla="*/ 321083 w 358171"/>
              <a:gd name="connsiteY49" fmla="*/ 179737 h 359664"/>
              <a:gd name="connsiteX50" fmla="*/ 290825 w 358171"/>
              <a:gd name="connsiteY50" fmla="*/ 179737 h 359664"/>
              <a:gd name="connsiteX51" fmla="*/ 283236 w 358171"/>
              <a:gd name="connsiteY51" fmla="*/ 172117 h 359664"/>
              <a:gd name="connsiteX52" fmla="*/ 290825 w 358171"/>
              <a:gd name="connsiteY52" fmla="*/ 164497 h 359664"/>
              <a:gd name="connsiteX53" fmla="*/ 321083 w 358171"/>
              <a:gd name="connsiteY53" fmla="*/ 164497 h 359664"/>
              <a:gd name="connsiteX54" fmla="*/ 328672 w 358171"/>
              <a:gd name="connsiteY54" fmla="*/ 172117 h 359664"/>
              <a:gd name="connsiteX55" fmla="*/ 279822 w 358171"/>
              <a:gd name="connsiteY55" fmla="*/ 129921 h 359664"/>
              <a:gd name="connsiteX56" fmla="*/ 307045 w 358171"/>
              <a:gd name="connsiteY56" fmla="*/ 118491 h 359664"/>
              <a:gd name="connsiteX57" fmla="*/ 316910 w 358171"/>
              <a:gd name="connsiteY57" fmla="*/ 122301 h 359664"/>
              <a:gd name="connsiteX58" fmla="*/ 313211 w 358171"/>
              <a:gd name="connsiteY58" fmla="*/ 132398 h 359664"/>
              <a:gd name="connsiteX59" fmla="*/ 285987 w 358171"/>
              <a:gd name="connsiteY59" fmla="*/ 143827 h 359664"/>
              <a:gd name="connsiteX60" fmla="*/ 283521 w 358171"/>
              <a:gd name="connsiteY60" fmla="*/ 145066 h 359664"/>
              <a:gd name="connsiteX61" fmla="*/ 276122 w 358171"/>
              <a:gd name="connsiteY61" fmla="*/ 140018 h 359664"/>
              <a:gd name="connsiteX62" fmla="*/ 279822 w 358171"/>
              <a:gd name="connsiteY62" fmla="*/ 129921 h 359664"/>
              <a:gd name="connsiteX63" fmla="*/ 224901 w 358171"/>
              <a:gd name="connsiteY63" fmla="*/ 73533 h 359664"/>
              <a:gd name="connsiteX64" fmla="*/ 236283 w 358171"/>
              <a:gd name="connsiteY64" fmla="*/ 45911 h 359664"/>
              <a:gd name="connsiteX65" fmla="*/ 246338 w 358171"/>
              <a:gd name="connsiteY65" fmla="*/ 40862 h 359664"/>
              <a:gd name="connsiteX66" fmla="*/ 250132 w 358171"/>
              <a:gd name="connsiteY66" fmla="*/ 50864 h 359664"/>
              <a:gd name="connsiteX67" fmla="*/ 238749 w 358171"/>
              <a:gd name="connsiteY67" fmla="*/ 78486 h 359664"/>
              <a:gd name="connsiteX68" fmla="*/ 231161 w 358171"/>
              <a:gd name="connsiteY68" fmla="*/ 83534 h 359664"/>
              <a:gd name="connsiteX69" fmla="*/ 228600 w 358171"/>
              <a:gd name="connsiteY69" fmla="*/ 83534 h 359664"/>
              <a:gd name="connsiteX70" fmla="*/ 224806 w 358171"/>
              <a:gd name="connsiteY70" fmla="*/ 73533 h 359664"/>
              <a:gd name="connsiteX71" fmla="*/ 179086 w 358171"/>
              <a:gd name="connsiteY71" fmla="*/ 70009 h 359664"/>
              <a:gd name="connsiteX72" fmla="*/ 179086 w 358171"/>
              <a:gd name="connsiteY72" fmla="*/ 39624 h 359664"/>
              <a:gd name="connsiteX73" fmla="*/ 186674 w 358171"/>
              <a:gd name="connsiteY73" fmla="*/ 32004 h 359664"/>
              <a:gd name="connsiteX74" fmla="*/ 194263 w 358171"/>
              <a:gd name="connsiteY74" fmla="*/ 39624 h 359664"/>
              <a:gd name="connsiteX75" fmla="*/ 194263 w 358171"/>
              <a:gd name="connsiteY75" fmla="*/ 70009 h 359664"/>
              <a:gd name="connsiteX76" fmla="*/ 186674 w 358171"/>
              <a:gd name="connsiteY76" fmla="*/ 77629 h 359664"/>
              <a:gd name="connsiteX77" fmla="*/ 179086 w 358171"/>
              <a:gd name="connsiteY77" fmla="*/ 70009 h 359664"/>
              <a:gd name="connsiteX78" fmla="*/ 118094 w 358171"/>
              <a:gd name="connsiteY78" fmla="*/ 50959 h 359664"/>
              <a:gd name="connsiteX79" fmla="*/ 123027 w 358171"/>
              <a:gd name="connsiteY79" fmla="*/ 40958 h 359664"/>
              <a:gd name="connsiteX80" fmla="*/ 131753 w 358171"/>
              <a:gd name="connsiteY80" fmla="*/ 46006 h 359664"/>
              <a:gd name="connsiteX81" fmla="*/ 144179 w 358171"/>
              <a:gd name="connsiteY81" fmla="*/ 73628 h 359664"/>
              <a:gd name="connsiteX82" fmla="*/ 139247 w 358171"/>
              <a:gd name="connsiteY82" fmla="*/ 83629 h 359664"/>
              <a:gd name="connsiteX83" fmla="*/ 136781 w 358171"/>
              <a:gd name="connsiteY83" fmla="*/ 83629 h 359664"/>
              <a:gd name="connsiteX84" fmla="*/ 129287 w 358171"/>
              <a:gd name="connsiteY84" fmla="*/ 78581 h 359664"/>
              <a:gd name="connsiteX85" fmla="*/ 118094 w 358171"/>
              <a:gd name="connsiteY85" fmla="*/ 50959 h 359664"/>
              <a:gd name="connsiteX86" fmla="*/ 105953 w 358171"/>
              <a:gd name="connsiteY86" fmla="*/ 106299 h 359664"/>
              <a:gd name="connsiteX87" fmla="*/ 101020 w 358171"/>
              <a:gd name="connsiteY87" fmla="*/ 108871 h 359664"/>
              <a:gd name="connsiteX88" fmla="*/ 96088 w 358171"/>
              <a:gd name="connsiteY88" fmla="*/ 106299 h 359664"/>
              <a:gd name="connsiteX89" fmla="*/ 75125 w 358171"/>
              <a:gd name="connsiteY89" fmla="*/ 84773 h 359664"/>
              <a:gd name="connsiteX90" fmla="*/ 75125 w 358171"/>
              <a:gd name="connsiteY90" fmla="*/ 73343 h 359664"/>
              <a:gd name="connsiteX91" fmla="*/ 84990 w 358171"/>
              <a:gd name="connsiteY91" fmla="*/ 73343 h 359664"/>
              <a:gd name="connsiteX92" fmla="*/ 105953 w 358171"/>
              <a:gd name="connsiteY92" fmla="*/ 94869 h 359664"/>
              <a:gd name="connsiteX93" fmla="*/ 105953 w 358171"/>
              <a:gd name="connsiteY93" fmla="*/ 106299 h 359664"/>
              <a:gd name="connsiteX94" fmla="*/ 83662 w 358171"/>
              <a:gd name="connsiteY94" fmla="*/ 140113 h 359664"/>
              <a:gd name="connsiteX95" fmla="*/ 76263 w 358171"/>
              <a:gd name="connsiteY95" fmla="*/ 145161 h 359664"/>
              <a:gd name="connsiteX96" fmla="*/ 73797 w 358171"/>
              <a:gd name="connsiteY96" fmla="*/ 143923 h 359664"/>
              <a:gd name="connsiteX97" fmla="*/ 46574 w 358171"/>
              <a:gd name="connsiteY97" fmla="*/ 132493 h 359664"/>
              <a:gd name="connsiteX98" fmla="*/ 42874 w 358171"/>
              <a:gd name="connsiteY98" fmla="*/ 122396 h 359664"/>
              <a:gd name="connsiteX99" fmla="*/ 51506 w 358171"/>
              <a:gd name="connsiteY99" fmla="*/ 118586 h 359664"/>
              <a:gd name="connsiteX100" fmla="*/ 79963 w 358171"/>
              <a:gd name="connsiteY100" fmla="*/ 130016 h 359664"/>
              <a:gd name="connsiteX101" fmla="*/ 83662 w 358171"/>
              <a:gd name="connsiteY101" fmla="*/ 140113 h 359664"/>
              <a:gd name="connsiteX102" fmla="*/ 246338 w 358171"/>
              <a:gd name="connsiteY102" fmla="*/ 239649 h 359664"/>
              <a:gd name="connsiteX103" fmla="*/ 111644 w 358171"/>
              <a:gd name="connsiteY103" fmla="*/ 239649 h 359664"/>
              <a:gd name="connsiteX104" fmla="*/ 104151 w 358171"/>
              <a:gd name="connsiteY104" fmla="*/ 247174 h 359664"/>
              <a:gd name="connsiteX105" fmla="*/ 104151 w 358171"/>
              <a:gd name="connsiteY105" fmla="*/ 292132 h 359664"/>
              <a:gd name="connsiteX106" fmla="*/ 111644 w 358171"/>
              <a:gd name="connsiteY106" fmla="*/ 299657 h 359664"/>
              <a:gd name="connsiteX107" fmla="*/ 246338 w 358171"/>
              <a:gd name="connsiteY107" fmla="*/ 299657 h 359664"/>
              <a:gd name="connsiteX108" fmla="*/ 253831 w 358171"/>
              <a:gd name="connsiteY108" fmla="*/ 292132 h 359664"/>
              <a:gd name="connsiteX109" fmla="*/ 253831 w 358171"/>
              <a:gd name="connsiteY109" fmla="*/ 247174 h 359664"/>
              <a:gd name="connsiteX110" fmla="*/ 246338 w 358171"/>
              <a:gd name="connsiteY110" fmla="*/ 239649 h 359664"/>
              <a:gd name="connsiteX111" fmla="*/ 238939 w 358171"/>
              <a:gd name="connsiteY111" fmla="*/ 284607 h 359664"/>
              <a:gd name="connsiteX112" fmla="*/ 119232 w 358171"/>
              <a:gd name="connsiteY112" fmla="*/ 284607 h 359664"/>
              <a:gd name="connsiteX113" fmla="*/ 119232 w 358171"/>
              <a:gd name="connsiteY113" fmla="*/ 254603 h 359664"/>
              <a:gd name="connsiteX114" fmla="*/ 238939 w 358171"/>
              <a:gd name="connsiteY114" fmla="*/ 254603 h 359664"/>
              <a:gd name="connsiteX115" fmla="*/ 238939 w 358171"/>
              <a:gd name="connsiteY115" fmla="*/ 284607 h 35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358171" h="359664">
                <a:moveTo>
                  <a:pt x="179086" y="0"/>
                </a:moveTo>
                <a:cubicBezTo>
                  <a:pt x="80816" y="0"/>
                  <a:pt x="0" y="81153"/>
                  <a:pt x="0" y="179832"/>
                </a:cubicBezTo>
                <a:cubicBezTo>
                  <a:pt x="0" y="278511"/>
                  <a:pt x="80816" y="359664"/>
                  <a:pt x="179086" y="359664"/>
                </a:cubicBezTo>
                <a:cubicBezTo>
                  <a:pt x="277355" y="359664"/>
                  <a:pt x="358172" y="279749"/>
                  <a:pt x="358172" y="179832"/>
                </a:cubicBezTo>
                <a:cubicBezTo>
                  <a:pt x="358172" y="79915"/>
                  <a:pt x="278588" y="0"/>
                  <a:pt x="179086" y="0"/>
                </a:cubicBezTo>
                <a:close/>
                <a:moveTo>
                  <a:pt x="179086" y="344519"/>
                </a:moveTo>
                <a:cubicBezTo>
                  <a:pt x="89543" y="344519"/>
                  <a:pt x="14987" y="270891"/>
                  <a:pt x="14987" y="179737"/>
                </a:cubicBezTo>
                <a:cubicBezTo>
                  <a:pt x="14987" y="88583"/>
                  <a:pt x="89543" y="14954"/>
                  <a:pt x="179086" y="14954"/>
                </a:cubicBezTo>
                <a:cubicBezTo>
                  <a:pt x="268629" y="14954"/>
                  <a:pt x="343185" y="88583"/>
                  <a:pt x="343185" y="179737"/>
                </a:cubicBezTo>
                <a:cubicBezTo>
                  <a:pt x="343185" y="270891"/>
                  <a:pt x="269862" y="344519"/>
                  <a:pt x="179086" y="344519"/>
                </a:cubicBezTo>
                <a:close/>
                <a:moveTo>
                  <a:pt x="274889" y="85154"/>
                </a:moveTo>
                <a:cubicBezTo>
                  <a:pt x="271190" y="82677"/>
                  <a:pt x="267490" y="82677"/>
                  <a:pt x="263791" y="85154"/>
                </a:cubicBezTo>
                <a:cubicBezTo>
                  <a:pt x="263791" y="85154"/>
                  <a:pt x="263601" y="85344"/>
                  <a:pt x="195306" y="153924"/>
                </a:cubicBezTo>
                <a:cubicBezTo>
                  <a:pt x="190753" y="151067"/>
                  <a:pt x="185441" y="149352"/>
                  <a:pt x="179465" y="149352"/>
                </a:cubicBezTo>
                <a:cubicBezTo>
                  <a:pt x="163340" y="149352"/>
                  <a:pt x="149586" y="163259"/>
                  <a:pt x="149586" y="179737"/>
                </a:cubicBezTo>
                <a:cubicBezTo>
                  <a:pt x="149586" y="196215"/>
                  <a:pt x="163245" y="210122"/>
                  <a:pt x="179465" y="210122"/>
                </a:cubicBezTo>
                <a:cubicBezTo>
                  <a:pt x="196919" y="210122"/>
                  <a:pt x="209344" y="196215"/>
                  <a:pt x="209344" y="179737"/>
                </a:cubicBezTo>
                <a:cubicBezTo>
                  <a:pt x="209344" y="174308"/>
                  <a:pt x="207922" y="169259"/>
                  <a:pt x="205455" y="164878"/>
                </a:cubicBezTo>
                <a:cubicBezTo>
                  <a:pt x="212570" y="157734"/>
                  <a:pt x="230307" y="139922"/>
                  <a:pt x="274889" y="95155"/>
                </a:cubicBezTo>
                <a:cubicBezTo>
                  <a:pt x="277355" y="92678"/>
                  <a:pt x="277355" y="87725"/>
                  <a:pt x="274889" y="85249"/>
                </a:cubicBezTo>
                <a:close/>
                <a:moveTo>
                  <a:pt x="179465" y="194977"/>
                </a:moveTo>
                <a:cubicBezTo>
                  <a:pt x="171972" y="194977"/>
                  <a:pt x="164573" y="188690"/>
                  <a:pt x="164573" y="179737"/>
                </a:cubicBezTo>
                <a:cubicBezTo>
                  <a:pt x="164573" y="172117"/>
                  <a:pt x="172067" y="164497"/>
                  <a:pt x="179465" y="164497"/>
                </a:cubicBezTo>
                <a:cubicBezTo>
                  <a:pt x="188192" y="164497"/>
                  <a:pt x="194357" y="172117"/>
                  <a:pt x="194357" y="179737"/>
                </a:cubicBezTo>
                <a:cubicBezTo>
                  <a:pt x="194357" y="188595"/>
                  <a:pt x="188097" y="194977"/>
                  <a:pt x="179465" y="194977"/>
                </a:cubicBezTo>
                <a:close/>
                <a:moveTo>
                  <a:pt x="67442" y="179737"/>
                </a:moveTo>
                <a:lnTo>
                  <a:pt x="37752" y="179737"/>
                </a:lnTo>
                <a:cubicBezTo>
                  <a:pt x="32820" y="179737"/>
                  <a:pt x="30353" y="177165"/>
                  <a:pt x="30353" y="172117"/>
                </a:cubicBezTo>
                <a:cubicBezTo>
                  <a:pt x="30353" y="168307"/>
                  <a:pt x="32820" y="164497"/>
                  <a:pt x="37752" y="164497"/>
                </a:cubicBezTo>
                <a:lnTo>
                  <a:pt x="67442" y="164497"/>
                </a:lnTo>
                <a:cubicBezTo>
                  <a:pt x="71141" y="164497"/>
                  <a:pt x="74840" y="168307"/>
                  <a:pt x="74840" y="172117"/>
                </a:cubicBezTo>
                <a:cubicBezTo>
                  <a:pt x="74840" y="177165"/>
                  <a:pt x="71141" y="179737"/>
                  <a:pt x="67442" y="179737"/>
                </a:cubicBezTo>
                <a:close/>
                <a:moveTo>
                  <a:pt x="83662" y="219456"/>
                </a:moveTo>
                <a:cubicBezTo>
                  <a:pt x="84895" y="223266"/>
                  <a:pt x="83662" y="228314"/>
                  <a:pt x="79963" y="229552"/>
                </a:cubicBezTo>
                <a:lnTo>
                  <a:pt x="51506" y="240983"/>
                </a:lnTo>
                <a:cubicBezTo>
                  <a:pt x="51506" y="242221"/>
                  <a:pt x="50273" y="242221"/>
                  <a:pt x="49040" y="242221"/>
                </a:cubicBezTo>
                <a:cubicBezTo>
                  <a:pt x="46574" y="242221"/>
                  <a:pt x="44107" y="239649"/>
                  <a:pt x="42874" y="237173"/>
                </a:cubicBezTo>
                <a:cubicBezTo>
                  <a:pt x="40408" y="233363"/>
                  <a:pt x="42874" y="229552"/>
                  <a:pt x="46574" y="227076"/>
                </a:cubicBezTo>
                <a:lnTo>
                  <a:pt x="73797" y="215646"/>
                </a:lnTo>
                <a:cubicBezTo>
                  <a:pt x="77496" y="214408"/>
                  <a:pt x="82429" y="215646"/>
                  <a:pt x="83662" y="219456"/>
                </a:cubicBezTo>
                <a:close/>
                <a:moveTo>
                  <a:pt x="316910" y="237173"/>
                </a:moveTo>
                <a:cubicBezTo>
                  <a:pt x="315677" y="239744"/>
                  <a:pt x="313211" y="242221"/>
                  <a:pt x="310744" y="242221"/>
                </a:cubicBezTo>
                <a:cubicBezTo>
                  <a:pt x="309511" y="242221"/>
                  <a:pt x="308278" y="242221"/>
                  <a:pt x="307045" y="240983"/>
                </a:cubicBezTo>
                <a:lnTo>
                  <a:pt x="279822" y="229552"/>
                </a:lnTo>
                <a:cubicBezTo>
                  <a:pt x="276122" y="228314"/>
                  <a:pt x="274889" y="223266"/>
                  <a:pt x="276122" y="219456"/>
                </a:cubicBezTo>
                <a:cubicBezTo>
                  <a:pt x="277355" y="215646"/>
                  <a:pt x="282288" y="214408"/>
                  <a:pt x="285987" y="215646"/>
                </a:cubicBezTo>
                <a:lnTo>
                  <a:pt x="313211" y="227076"/>
                </a:lnTo>
                <a:cubicBezTo>
                  <a:pt x="316910" y="229648"/>
                  <a:pt x="319376" y="233363"/>
                  <a:pt x="316910" y="237173"/>
                </a:cubicBezTo>
                <a:close/>
                <a:moveTo>
                  <a:pt x="328672" y="172117"/>
                </a:moveTo>
                <a:cubicBezTo>
                  <a:pt x="328672" y="177165"/>
                  <a:pt x="326111" y="179737"/>
                  <a:pt x="321083" y="179737"/>
                </a:cubicBezTo>
                <a:lnTo>
                  <a:pt x="290825" y="179737"/>
                </a:lnTo>
                <a:cubicBezTo>
                  <a:pt x="287031" y="179737"/>
                  <a:pt x="283236" y="177165"/>
                  <a:pt x="283236" y="172117"/>
                </a:cubicBezTo>
                <a:cubicBezTo>
                  <a:pt x="283236" y="168307"/>
                  <a:pt x="287031" y="164497"/>
                  <a:pt x="290825" y="164497"/>
                </a:cubicBezTo>
                <a:lnTo>
                  <a:pt x="321083" y="164497"/>
                </a:lnTo>
                <a:cubicBezTo>
                  <a:pt x="326111" y="164497"/>
                  <a:pt x="328672" y="168307"/>
                  <a:pt x="328672" y="172117"/>
                </a:cubicBezTo>
                <a:close/>
                <a:moveTo>
                  <a:pt x="279822" y="129921"/>
                </a:moveTo>
                <a:lnTo>
                  <a:pt x="307045" y="118491"/>
                </a:lnTo>
                <a:cubicBezTo>
                  <a:pt x="311977" y="117253"/>
                  <a:pt x="315677" y="118491"/>
                  <a:pt x="316910" y="122301"/>
                </a:cubicBezTo>
                <a:cubicBezTo>
                  <a:pt x="319376" y="126111"/>
                  <a:pt x="316910" y="131159"/>
                  <a:pt x="313211" y="132398"/>
                </a:cubicBezTo>
                <a:lnTo>
                  <a:pt x="285987" y="143827"/>
                </a:lnTo>
                <a:cubicBezTo>
                  <a:pt x="284754" y="145066"/>
                  <a:pt x="283521" y="145066"/>
                  <a:pt x="283521" y="145066"/>
                </a:cubicBezTo>
                <a:cubicBezTo>
                  <a:pt x="279822" y="145066"/>
                  <a:pt x="277355" y="142494"/>
                  <a:pt x="276122" y="140018"/>
                </a:cubicBezTo>
                <a:cubicBezTo>
                  <a:pt x="274889" y="136208"/>
                  <a:pt x="276122" y="132398"/>
                  <a:pt x="279822" y="129921"/>
                </a:cubicBezTo>
                <a:close/>
                <a:moveTo>
                  <a:pt x="224901" y="73533"/>
                </a:moveTo>
                <a:lnTo>
                  <a:pt x="236283" y="45911"/>
                </a:lnTo>
                <a:cubicBezTo>
                  <a:pt x="237516" y="42101"/>
                  <a:pt x="242544" y="39624"/>
                  <a:pt x="246338" y="40862"/>
                </a:cubicBezTo>
                <a:cubicBezTo>
                  <a:pt x="250132" y="43339"/>
                  <a:pt x="251365" y="47149"/>
                  <a:pt x="250132" y="50864"/>
                </a:cubicBezTo>
                <a:lnTo>
                  <a:pt x="238749" y="78486"/>
                </a:lnTo>
                <a:cubicBezTo>
                  <a:pt x="237516" y="82296"/>
                  <a:pt x="234955" y="83534"/>
                  <a:pt x="231161" y="83534"/>
                </a:cubicBezTo>
                <a:lnTo>
                  <a:pt x="228600" y="83534"/>
                </a:lnTo>
                <a:cubicBezTo>
                  <a:pt x="224806" y="81058"/>
                  <a:pt x="223573" y="77248"/>
                  <a:pt x="224806" y="73533"/>
                </a:cubicBezTo>
                <a:close/>
                <a:moveTo>
                  <a:pt x="179086" y="70009"/>
                </a:moveTo>
                <a:lnTo>
                  <a:pt x="179086" y="39624"/>
                </a:lnTo>
                <a:cubicBezTo>
                  <a:pt x="179086" y="35814"/>
                  <a:pt x="182880" y="32004"/>
                  <a:pt x="186674" y="32004"/>
                </a:cubicBezTo>
                <a:cubicBezTo>
                  <a:pt x="191701" y="32004"/>
                  <a:pt x="194263" y="35814"/>
                  <a:pt x="194263" y="39624"/>
                </a:cubicBezTo>
                <a:lnTo>
                  <a:pt x="194263" y="70009"/>
                </a:lnTo>
                <a:cubicBezTo>
                  <a:pt x="194263" y="75057"/>
                  <a:pt x="191701" y="77629"/>
                  <a:pt x="186674" y="77629"/>
                </a:cubicBezTo>
                <a:cubicBezTo>
                  <a:pt x="182880" y="77629"/>
                  <a:pt x="179086" y="75057"/>
                  <a:pt x="179086" y="70009"/>
                </a:cubicBezTo>
                <a:close/>
                <a:moveTo>
                  <a:pt x="118094" y="50959"/>
                </a:moveTo>
                <a:cubicBezTo>
                  <a:pt x="116861" y="47149"/>
                  <a:pt x="118094" y="43434"/>
                  <a:pt x="123027" y="40958"/>
                </a:cubicBezTo>
                <a:cubicBezTo>
                  <a:pt x="126726" y="39719"/>
                  <a:pt x="130520" y="42196"/>
                  <a:pt x="131753" y="46006"/>
                </a:cubicBezTo>
                <a:lnTo>
                  <a:pt x="144179" y="73628"/>
                </a:lnTo>
                <a:cubicBezTo>
                  <a:pt x="145412" y="77438"/>
                  <a:pt x="142946" y="81153"/>
                  <a:pt x="139247" y="83629"/>
                </a:cubicBezTo>
                <a:lnTo>
                  <a:pt x="136781" y="83629"/>
                </a:lnTo>
                <a:cubicBezTo>
                  <a:pt x="134314" y="83629"/>
                  <a:pt x="130520" y="82391"/>
                  <a:pt x="129287" y="78581"/>
                </a:cubicBezTo>
                <a:lnTo>
                  <a:pt x="118094" y="50959"/>
                </a:lnTo>
                <a:close/>
                <a:moveTo>
                  <a:pt x="105953" y="106299"/>
                </a:moveTo>
                <a:cubicBezTo>
                  <a:pt x="104720" y="107537"/>
                  <a:pt x="102253" y="108871"/>
                  <a:pt x="101020" y="108871"/>
                </a:cubicBezTo>
                <a:cubicBezTo>
                  <a:pt x="98554" y="108871"/>
                  <a:pt x="97321" y="107633"/>
                  <a:pt x="96088" y="106299"/>
                </a:cubicBezTo>
                <a:lnTo>
                  <a:pt x="75125" y="84773"/>
                </a:lnTo>
                <a:cubicBezTo>
                  <a:pt x="71426" y="82201"/>
                  <a:pt x="71426" y="77152"/>
                  <a:pt x="75125" y="73343"/>
                </a:cubicBezTo>
                <a:cubicBezTo>
                  <a:pt x="77591" y="70771"/>
                  <a:pt x="82524" y="70771"/>
                  <a:pt x="84990" y="73343"/>
                </a:cubicBezTo>
                <a:lnTo>
                  <a:pt x="105953" y="94869"/>
                </a:lnTo>
                <a:cubicBezTo>
                  <a:pt x="108419" y="98679"/>
                  <a:pt x="108419" y="102489"/>
                  <a:pt x="105953" y="106299"/>
                </a:cubicBezTo>
                <a:close/>
                <a:moveTo>
                  <a:pt x="83662" y="140113"/>
                </a:moveTo>
                <a:cubicBezTo>
                  <a:pt x="82429" y="142685"/>
                  <a:pt x="79963" y="145161"/>
                  <a:pt x="76263" y="145161"/>
                </a:cubicBezTo>
                <a:cubicBezTo>
                  <a:pt x="76263" y="145161"/>
                  <a:pt x="75030" y="145161"/>
                  <a:pt x="73797" y="143923"/>
                </a:cubicBezTo>
                <a:lnTo>
                  <a:pt x="46574" y="132493"/>
                </a:lnTo>
                <a:cubicBezTo>
                  <a:pt x="42874" y="131254"/>
                  <a:pt x="40408" y="126206"/>
                  <a:pt x="42874" y="122396"/>
                </a:cubicBezTo>
                <a:cubicBezTo>
                  <a:pt x="44107" y="118586"/>
                  <a:pt x="47807" y="117348"/>
                  <a:pt x="51506" y="118586"/>
                </a:cubicBezTo>
                <a:lnTo>
                  <a:pt x="79963" y="130016"/>
                </a:lnTo>
                <a:cubicBezTo>
                  <a:pt x="83662" y="132588"/>
                  <a:pt x="84895" y="136303"/>
                  <a:pt x="83662" y="140113"/>
                </a:cubicBezTo>
                <a:close/>
                <a:moveTo>
                  <a:pt x="246338" y="239649"/>
                </a:moveTo>
                <a:lnTo>
                  <a:pt x="111644" y="239649"/>
                </a:lnTo>
                <a:cubicBezTo>
                  <a:pt x="107945" y="239649"/>
                  <a:pt x="104151" y="243364"/>
                  <a:pt x="104151" y="247174"/>
                </a:cubicBezTo>
                <a:lnTo>
                  <a:pt x="104151" y="292132"/>
                </a:lnTo>
                <a:cubicBezTo>
                  <a:pt x="104151" y="297085"/>
                  <a:pt x="107850" y="299657"/>
                  <a:pt x="111644" y="299657"/>
                </a:cubicBezTo>
                <a:lnTo>
                  <a:pt x="246338" y="299657"/>
                </a:lnTo>
                <a:cubicBezTo>
                  <a:pt x="251365" y="299657"/>
                  <a:pt x="253831" y="297180"/>
                  <a:pt x="253831" y="292132"/>
                </a:cubicBezTo>
                <a:lnTo>
                  <a:pt x="253831" y="247174"/>
                </a:lnTo>
                <a:cubicBezTo>
                  <a:pt x="253831" y="243459"/>
                  <a:pt x="251365" y="239649"/>
                  <a:pt x="246338" y="239649"/>
                </a:cubicBezTo>
                <a:close/>
                <a:moveTo>
                  <a:pt x="238939" y="284607"/>
                </a:moveTo>
                <a:lnTo>
                  <a:pt x="119232" y="284607"/>
                </a:lnTo>
                <a:lnTo>
                  <a:pt x="119232" y="254603"/>
                </a:lnTo>
                <a:lnTo>
                  <a:pt x="238939" y="254603"/>
                </a:lnTo>
                <a:lnTo>
                  <a:pt x="238939" y="284607"/>
                </a:lnTo>
                <a:close/>
              </a:path>
            </a:pathLst>
          </a:custGeom>
          <a:solidFill>
            <a:srgbClr val="7500C0"/>
          </a:solidFill>
          <a:ln w="9485" cap="flat">
            <a:noFill/>
            <a:prstDash val="solid"/>
            <a:miter/>
          </a:ln>
        </p:spPr>
        <p:txBody>
          <a:bodyPr rtlCol="0" anchor="ctr"/>
          <a:lstStyle>
            <a:defPPr>
              <a:defRPr kern="0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18" name="Freeform: Shape 417">
            <a:extLst>
              <a:ext uri="{FF2B5EF4-FFF2-40B4-BE49-F238E27FC236}">
                <a16:creationId xmlns:a16="http://schemas.microsoft.com/office/drawing/2014/main" id="{8FDB7F53-93E5-E553-FF5D-CD88C539D287}"/>
              </a:ext>
            </a:extLst>
          </p:cNvPr>
          <p:cNvSpPr/>
          <p:nvPr/>
        </p:nvSpPr>
        <p:spPr>
          <a:xfrm>
            <a:off x="7931707" y="2849525"/>
            <a:ext cx="295748" cy="340768"/>
          </a:xfrm>
          <a:custGeom>
            <a:avLst/>
            <a:gdLst>
              <a:gd name="connsiteX0" fmla="*/ 229200 w 636533"/>
              <a:gd name="connsiteY0" fmla="*/ 655027 h 733424"/>
              <a:gd name="connsiteX1" fmla="*/ 229200 w 636533"/>
              <a:gd name="connsiteY1" fmla="*/ 709349 h 733424"/>
              <a:gd name="connsiteX2" fmla="*/ 230613 w 636533"/>
              <a:gd name="connsiteY2" fmla="*/ 712883 h 733424"/>
              <a:gd name="connsiteX3" fmla="*/ 230650 w 636533"/>
              <a:gd name="connsiteY3" fmla="*/ 712921 h 733424"/>
              <a:gd name="connsiteX4" fmla="*/ 234185 w 636533"/>
              <a:gd name="connsiteY4" fmla="*/ 714334 h 733424"/>
              <a:gd name="connsiteX5" fmla="*/ 414008 w 636533"/>
              <a:gd name="connsiteY5" fmla="*/ 714334 h 733424"/>
              <a:gd name="connsiteX6" fmla="*/ 417542 w 636533"/>
              <a:gd name="connsiteY6" fmla="*/ 712846 h 733424"/>
              <a:gd name="connsiteX7" fmla="*/ 417840 w 636533"/>
              <a:gd name="connsiteY7" fmla="*/ 712548 h 733424"/>
              <a:gd name="connsiteX8" fmla="*/ 419031 w 636533"/>
              <a:gd name="connsiteY8" fmla="*/ 709312 h 733424"/>
              <a:gd name="connsiteX9" fmla="*/ 419031 w 636533"/>
              <a:gd name="connsiteY9" fmla="*/ 654989 h 733424"/>
              <a:gd name="connsiteX10" fmla="*/ 417542 w 636533"/>
              <a:gd name="connsiteY10" fmla="*/ 651455 h 733424"/>
              <a:gd name="connsiteX11" fmla="*/ 414008 w 636533"/>
              <a:gd name="connsiteY11" fmla="*/ 649967 h 733424"/>
              <a:gd name="connsiteX12" fmla="*/ 234185 w 636533"/>
              <a:gd name="connsiteY12" fmla="*/ 650041 h 733424"/>
              <a:gd name="connsiteX13" fmla="*/ 230650 w 636533"/>
              <a:gd name="connsiteY13" fmla="*/ 651455 h 733424"/>
              <a:gd name="connsiteX14" fmla="*/ 230650 w 636533"/>
              <a:gd name="connsiteY14" fmla="*/ 651492 h 733424"/>
              <a:gd name="connsiteX15" fmla="*/ 229200 w 636533"/>
              <a:gd name="connsiteY15" fmla="*/ 655027 h 733424"/>
              <a:gd name="connsiteX16" fmla="*/ 622325 w 636533"/>
              <a:gd name="connsiteY16" fmla="*/ 79621 h 733424"/>
              <a:gd name="connsiteX17" fmla="*/ 635273 w 636533"/>
              <a:gd name="connsiteY17" fmla="*/ 83119 h 733424"/>
              <a:gd name="connsiteX18" fmla="*/ 631776 w 636533"/>
              <a:gd name="connsiteY18" fmla="*/ 96067 h 733424"/>
              <a:gd name="connsiteX19" fmla="*/ 600299 w 636533"/>
              <a:gd name="connsiteY19" fmla="*/ 114224 h 733424"/>
              <a:gd name="connsiteX20" fmla="*/ 587350 w 636533"/>
              <a:gd name="connsiteY20" fmla="*/ 110726 h 733424"/>
              <a:gd name="connsiteX21" fmla="*/ 590848 w 636533"/>
              <a:gd name="connsiteY21" fmla="*/ 97778 h 733424"/>
              <a:gd name="connsiteX22" fmla="*/ 561380 w 636533"/>
              <a:gd name="connsiteY22" fmla="*/ 26266 h 733424"/>
              <a:gd name="connsiteX23" fmla="*/ 574552 w 636533"/>
              <a:gd name="connsiteY23" fmla="*/ 23662 h 733424"/>
              <a:gd name="connsiteX24" fmla="*/ 577156 w 636533"/>
              <a:gd name="connsiteY24" fmla="*/ 36833 h 733424"/>
              <a:gd name="connsiteX25" fmla="*/ 556952 w 636533"/>
              <a:gd name="connsiteY25" fmla="*/ 67046 h 733424"/>
              <a:gd name="connsiteX26" fmla="*/ 543781 w 636533"/>
              <a:gd name="connsiteY26" fmla="*/ 69650 h 733424"/>
              <a:gd name="connsiteX27" fmla="*/ 541177 w 636533"/>
              <a:gd name="connsiteY27" fmla="*/ 56478 h 733424"/>
              <a:gd name="connsiteX28" fmla="*/ 428811 w 636533"/>
              <a:gd name="connsiteY28" fmla="*/ 266772 h 733424"/>
              <a:gd name="connsiteX29" fmla="*/ 455154 w 636533"/>
              <a:gd name="connsiteY29" fmla="*/ 266772 h 733424"/>
              <a:gd name="connsiteX30" fmla="*/ 455154 w 636533"/>
              <a:gd name="connsiteY30" fmla="*/ 217101 h 733424"/>
              <a:gd name="connsiteX31" fmla="*/ 446335 w 636533"/>
              <a:gd name="connsiteY31" fmla="*/ 217101 h 733424"/>
              <a:gd name="connsiteX32" fmla="*/ 446335 w 636533"/>
              <a:gd name="connsiteY32" fmla="*/ 217139 h 733424"/>
              <a:gd name="connsiteX33" fmla="*/ 426616 w 636533"/>
              <a:gd name="connsiteY33" fmla="*/ 208953 h 733424"/>
              <a:gd name="connsiteX34" fmla="*/ 418468 w 636533"/>
              <a:gd name="connsiteY34" fmla="*/ 189233 h 733424"/>
              <a:gd name="connsiteX35" fmla="*/ 426616 w 636533"/>
              <a:gd name="connsiteY35" fmla="*/ 169588 h 733424"/>
              <a:gd name="connsiteX36" fmla="*/ 426653 w 636533"/>
              <a:gd name="connsiteY36" fmla="*/ 169551 h 733424"/>
              <a:gd name="connsiteX37" fmla="*/ 446335 w 636533"/>
              <a:gd name="connsiteY37" fmla="*/ 161365 h 733424"/>
              <a:gd name="connsiteX38" fmla="*/ 466018 w 636533"/>
              <a:gd name="connsiteY38" fmla="*/ 169551 h 733424"/>
              <a:gd name="connsiteX39" fmla="*/ 466055 w 636533"/>
              <a:gd name="connsiteY39" fmla="*/ 169588 h 733424"/>
              <a:gd name="connsiteX40" fmla="*/ 474204 w 636533"/>
              <a:gd name="connsiteY40" fmla="*/ 189233 h 733424"/>
              <a:gd name="connsiteX41" fmla="*/ 474204 w 636533"/>
              <a:gd name="connsiteY41" fmla="*/ 198089 h 733424"/>
              <a:gd name="connsiteX42" fmla="*/ 488007 w 636533"/>
              <a:gd name="connsiteY42" fmla="*/ 198089 h 733424"/>
              <a:gd name="connsiteX43" fmla="*/ 488007 w 636533"/>
              <a:gd name="connsiteY43" fmla="*/ 189233 h 733424"/>
              <a:gd name="connsiteX44" fmla="*/ 496193 w 636533"/>
              <a:gd name="connsiteY44" fmla="*/ 169514 h 733424"/>
              <a:gd name="connsiteX45" fmla="*/ 515913 w 636533"/>
              <a:gd name="connsiteY45" fmla="*/ 161328 h 733424"/>
              <a:gd name="connsiteX46" fmla="*/ 535595 w 636533"/>
              <a:gd name="connsiteY46" fmla="*/ 169514 h 733424"/>
              <a:gd name="connsiteX47" fmla="*/ 535632 w 636533"/>
              <a:gd name="connsiteY47" fmla="*/ 169551 h 733424"/>
              <a:gd name="connsiteX48" fmla="*/ 543818 w 636533"/>
              <a:gd name="connsiteY48" fmla="*/ 189196 h 733424"/>
              <a:gd name="connsiteX49" fmla="*/ 535632 w 636533"/>
              <a:gd name="connsiteY49" fmla="*/ 208916 h 733424"/>
              <a:gd name="connsiteX50" fmla="*/ 515913 w 636533"/>
              <a:gd name="connsiteY50" fmla="*/ 217101 h 733424"/>
              <a:gd name="connsiteX51" fmla="*/ 515913 w 636533"/>
              <a:gd name="connsiteY51" fmla="*/ 217064 h 733424"/>
              <a:gd name="connsiteX52" fmla="*/ 507095 w 636533"/>
              <a:gd name="connsiteY52" fmla="*/ 217064 h 733424"/>
              <a:gd name="connsiteX53" fmla="*/ 507095 w 636533"/>
              <a:gd name="connsiteY53" fmla="*/ 266735 h 733424"/>
              <a:gd name="connsiteX54" fmla="*/ 533437 w 636533"/>
              <a:gd name="connsiteY54" fmla="*/ 266735 h 733424"/>
              <a:gd name="connsiteX55" fmla="*/ 533809 w 636533"/>
              <a:gd name="connsiteY55" fmla="*/ 265954 h 733424"/>
              <a:gd name="connsiteX56" fmla="*/ 544265 w 636533"/>
              <a:gd name="connsiteY56" fmla="*/ 251741 h 733424"/>
              <a:gd name="connsiteX57" fmla="*/ 544636 w 636533"/>
              <a:gd name="connsiteY57" fmla="*/ 251369 h 733424"/>
              <a:gd name="connsiteX58" fmla="*/ 565472 w 636533"/>
              <a:gd name="connsiteY58" fmla="*/ 221193 h 733424"/>
              <a:gd name="connsiteX59" fmla="*/ 572728 w 636533"/>
              <a:gd name="connsiteY59" fmla="*/ 185326 h 733424"/>
              <a:gd name="connsiteX60" fmla="*/ 545902 w 636533"/>
              <a:gd name="connsiteY60" fmla="*/ 120586 h 733424"/>
              <a:gd name="connsiteX61" fmla="*/ 481162 w 636533"/>
              <a:gd name="connsiteY61" fmla="*/ 93759 h 733424"/>
              <a:gd name="connsiteX62" fmla="*/ 416421 w 636533"/>
              <a:gd name="connsiteY62" fmla="*/ 120586 h 733424"/>
              <a:gd name="connsiteX63" fmla="*/ 389595 w 636533"/>
              <a:gd name="connsiteY63" fmla="*/ 185326 h 733424"/>
              <a:gd name="connsiteX64" fmla="*/ 396850 w 636533"/>
              <a:gd name="connsiteY64" fmla="*/ 221193 h 733424"/>
              <a:gd name="connsiteX65" fmla="*/ 417239 w 636533"/>
              <a:gd name="connsiteY65" fmla="*/ 250922 h 733424"/>
              <a:gd name="connsiteX66" fmla="*/ 418393 w 636533"/>
              <a:gd name="connsiteY66" fmla="*/ 252075 h 733424"/>
              <a:gd name="connsiteX67" fmla="*/ 428513 w 636533"/>
              <a:gd name="connsiteY67" fmla="*/ 265953 h 733424"/>
              <a:gd name="connsiteX68" fmla="*/ 428513 w 636533"/>
              <a:gd name="connsiteY68" fmla="*/ 265990 h 733424"/>
              <a:gd name="connsiteX69" fmla="*/ 474241 w 636533"/>
              <a:gd name="connsiteY69" fmla="*/ 266772 h 733424"/>
              <a:gd name="connsiteX70" fmla="*/ 474241 w 636533"/>
              <a:gd name="connsiteY70" fmla="*/ 217101 h 733424"/>
              <a:gd name="connsiteX71" fmla="*/ 488045 w 636533"/>
              <a:gd name="connsiteY71" fmla="*/ 217101 h 733424"/>
              <a:gd name="connsiteX72" fmla="*/ 488045 w 636533"/>
              <a:gd name="connsiteY72" fmla="*/ 266772 h 733424"/>
              <a:gd name="connsiteX73" fmla="*/ 529977 w 636533"/>
              <a:gd name="connsiteY73" fmla="*/ 285822 h 733424"/>
              <a:gd name="connsiteX74" fmla="*/ 432308 w 636533"/>
              <a:gd name="connsiteY74" fmla="*/ 285822 h 733424"/>
              <a:gd name="connsiteX75" fmla="*/ 432308 w 636533"/>
              <a:gd name="connsiteY75" fmla="*/ 303272 h 733424"/>
              <a:gd name="connsiteX76" fmla="*/ 529977 w 636533"/>
              <a:gd name="connsiteY76" fmla="*/ 303272 h 733424"/>
              <a:gd name="connsiteX77" fmla="*/ 520117 w 636533"/>
              <a:gd name="connsiteY77" fmla="*/ 365297 h 733424"/>
              <a:gd name="connsiteX78" fmla="*/ 520117 w 636533"/>
              <a:gd name="connsiteY78" fmla="*/ 359754 h 733424"/>
              <a:gd name="connsiteX79" fmla="*/ 520527 w 636533"/>
              <a:gd name="connsiteY79" fmla="*/ 359754 h 733424"/>
              <a:gd name="connsiteX80" fmla="*/ 523205 w 636533"/>
              <a:gd name="connsiteY80" fmla="*/ 359493 h 733424"/>
              <a:gd name="connsiteX81" fmla="*/ 541437 w 636533"/>
              <a:gd name="connsiteY81" fmla="*/ 347959 h 733424"/>
              <a:gd name="connsiteX82" fmla="*/ 548953 w 636533"/>
              <a:gd name="connsiteY82" fmla="*/ 328723 h 733424"/>
              <a:gd name="connsiteX83" fmla="*/ 549027 w 636533"/>
              <a:gd name="connsiteY83" fmla="*/ 327458 h 733424"/>
              <a:gd name="connsiteX84" fmla="*/ 549027 w 636533"/>
              <a:gd name="connsiteY84" fmla="*/ 282289 h 733424"/>
              <a:gd name="connsiteX85" fmla="*/ 548990 w 636533"/>
              <a:gd name="connsiteY85" fmla="*/ 282289 h 733424"/>
              <a:gd name="connsiteX86" fmla="*/ 548990 w 636533"/>
              <a:gd name="connsiteY86" fmla="*/ 282177 h 733424"/>
              <a:gd name="connsiteX87" fmla="*/ 550888 w 636533"/>
              <a:gd name="connsiteY87" fmla="*/ 274327 h 733424"/>
              <a:gd name="connsiteX88" fmla="*/ 550888 w 636533"/>
              <a:gd name="connsiteY88" fmla="*/ 274290 h 733424"/>
              <a:gd name="connsiteX89" fmla="*/ 557399 w 636533"/>
              <a:gd name="connsiteY89" fmla="*/ 265471 h 733424"/>
              <a:gd name="connsiteX90" fmla="*/ 558291 w 636533"/>
              <a:gd name="connsiteY90" fmla="*/ 264578 h 733424"/>
              <a:gd name="connsiteX91" fmla="*/ 582922 w 636533"/>
              <a:gd name="connsiteY91" fmla="*/ 228673 h 733424"/>
              <a:gd name="connsiteX92" fmla="*/ 591740 w 636533"/>
              <a:gd name="connsiteY92" fmla="*/ 185364 h 733424"/>
              <a:gd name="connsiteX93" fmla="*/ 559333 w 636533"/>
              <a:gd name="connsiteY93" fmla="*/ 107155 h 733424"/>
              <a:gd name="connsiteX94" fmla="*/ 481125 w 636533"/>
              <a:gd name="connsiteY94" fmla="*/ 74748 h 733424"/>
              <a:gd name="connsiteX95" fmla="*/ 402916 w 636533"/>
              <a:gd name="connsiteY95" fmla="*/ 107155 h 733424"/>
              <a:gd name="connsiteX96" fmla="*/ 370509 w 636533"/>
              <a:gd name="connsiteY96" fmla="*/ 185364 h 733424"/>
              <a:gd name="connsiteX97" fmla="*/ 379327 w 636533"/>
              <a:gd name="connsiteY97" fmla="*/ 228673 h 733424"/>
              <a:gd name="connsiteX98" fmla="*/ 404330 w 636533"/>
              <a:gd name="connsiteY98" fmla="*/ 264987 h 733424"/>
              <a:gd name="connsiteX99" fmla="*/ 404367 w 636533"/>
              <a:gd name="connsiteY99" fmla="*/ 265025 h 733424"/>
              <a:gd name="connsiteX100" fmla="*/ 411363 w 636533"/>
              <a:gd name="connsiteY100" fmla="*/ 274327 h 733424"/>
              <a:gd name="connsiteX101" fmla="*/ 413260 w 636533"/>
              <a:gd name="connsiteY101" fmla="*/ 281545 h 733424"/>
              <a:gd name="connsiteX102" fmla="*/ 413223 w 636533"/>
              <a:gd name="connsiteY102" fmla="*/ 282289 h 733424"/>
              <a:gd name="connsiteX103" fmla="*/ 413223 w 636533"/>
              <a:gd name="connsiteY103" fmla="*/ 327458 h 733424"/>
              <a:gd name="connsiteX104" fmla="*/ 413260 w 636533"/>
              <a:gd name="connsiteY104" fmla="*/ 327458 h 733424"/>
              <a:gd name="connsiteX105" fmla="*/ 413260 w 636533"/>
              <a:gd name="connsiteY105" fmla="*/ 327756 h 733424"/>
              <a:gd name="connsiteX106" fmla="*/ 420813 w 636533"/>
              <a:gd name="connsiteY106" fmla="*/ 347997 h 733424"/>
              <a:gd name="connsiteX107" fmla="*/ 439045 w 636533"/>
              <a:gd name="connsiteY107" fmla="*/ 359494 h 733424"/>
              <a:gd name="connsiteX108" fmla="*/ 441277 w 636533"/>
              <a:gd name="connsiteY108" fmla="*/ 359754 h 733424"/>
              <a:gd name="connsiteX109" fmla="*/ 442096 w 636533"/>
              <a:gd name="connsiteY109" fmla="*/ 359754 h 733424"/>
              <a:gd name="connsiteX110" fmla="*/ 442096 w 636533"/>
              <a:gd name="connsiteY110" fmla="*/ 365298 h 733424"/>
              <a:gd name="connsiteX111" fmla="*/ 449575 w 636533"/>
              <a:gd name="connsiteY111" fmla="*/ 383232 h 733424"/>
              <a:gd name="connsiteX112" fmla="*/ 449612 w 636533"/>
              <a:gd name="connsiteY112" fmla="*/ 383269 h 733424"/>
              <a:gd name="connsiteX113" fmla="*/ 467546 w 636533"/>
              <a:gd name="connsiteY113" fmla="*/ 390747 h 733424"/>
              <a:gd name="connsiteX114" fmla="*/ 494633 w 636533"/>
              <a:gd name="connsiteY114" fmla="*/ 390747 h 733424"/>
              <a:gd name="connsiteX115" fmla="*/ 512567 w 636533"/>
              <a:gd name="connsiteY115" fmla="*/ 383269 h 733424"/>
              <a:gd name="connsiteX116" fmla="*/ 512604 w 636533"/>
              <a:gd name="connsiteY116" fmla="*/ 383232 h 733424"/>
              <a:gd name="connsiteX117" fmla="*/ 520119 w 636533"/>
              <a:gd name="connsiteY117" fmla="*/ 365298 h 733424"/>
              <a:gd name="connsiteX118" fmla="*/ 450280 w 636533"/>
              <a:gd name="connsiteY118" fmla="*/ 340741 h 733424"/>
              <a:gd name="connsiteX119" fmla="*/ 442578 w 636533"/>
              <a:gd name="connsiteY119" fmla="*/ 340778 h 733424"/>
              <a:gd name="connsiteX120" fmla="*/ 435546 w 636533"/>
              <a:gd name="connsiteY120" fmla="*/ 336015 h 733424"/>
              <a:gd name="connsiteX121" fmla="*/ 432272 w 636533"/>
              <a:gd name="connsiteY121" fmla="*/ 327458 h 733424"/>
              <a:gd name="connsiteX122" fmla="*/ 432272 w 636533"/>
              <a:gd name="connsiteY122" fmla="*/ 322323 h 733424"/>
              <a:gd name="connsiteX123" fmla="*/ 529979 w 636533"/>
              <a:gd name="connsiteY123" fmla="*/ 322323 h 733424"/>
              <a:gd name="connsiteX124" fmla="*/ 529979 w 636533"/>
              <a:gd name="connsiteY124" fmla="*/ 327792 h 733424"/>
              <a:gd name="connsiteX125" fmla="*/ 526705 w 636533"/>
              <a:gd name="connsiteY125" fmla="*/ 336015 h 733424"/>
              <a:gd name="connsiteX126" fmla="*/ 519673 w 636533"/>
              <a:gd name="connsiteY126" fmla="*/ 340778 h 733424"/>
              <a:gd name="connsiteX127" fmla="*/ 512008 w 636533"/>
              <a:gd name="connsiteY127" fmla="*/ 340778 h 733424"/>
              <a:gd name="connsiteX128" fmla="*/ 510631 w 636533"/>
              <a:gd name="connsiteY128" fmla="*/ 340666 h 733424"/>
              <a:gd name="connsiteX129" fmla="*/ 451695 w 636533"/>
              <a:gd name="connsiteY129" fmla="*/ 340666 h 733424"/>
              <a:gd name="connsiteX130" fmla="*/ 450282 w 636533"/>
              <a:gd name="connsiteY130" fmla="*/ 340741 h 733424"/>
              <a:gd name="connsiteX131" fmla="*/ 499207 w 636533"/>
              <a:gd name="connsiteY131" fmla="*/ 369800 h 733424"/>
              <a:gd name="connsiteX132" fmla="*/ 494667 w 636533"/>
              <a:gd name="connsiteY132" fmla="*/ 371660 h 733424"/>
              <a:gd name="connsiteX133" fmla="*/ 467580 w 636533"/>
              <a:gd name="connsiteY133" fmla="*/ 371660 h 733424"/>
              <a:gd name="connsiteX134" fmla="*/ 463079 w 636533"/>
              <a:gd name="connsiteY134" fmla="*/ 369800 h 733424"/>
              <a:gd name="connsiteX135" fmla="*/ 461218 w 636533"/>
              <a:gd name="connsiteY135" fmla="*/ 365297 h 733424"/>
              <a:gd name="connsiteX136" fmla="*/ 461218 w 636533"/>
              <a:gd name="connsiteY136" fmla="*/ 359716 h 733424"/>
              <a:gd name="connsiteX137" fmla="*/ 501104 w 636533"/>
              <a:gd name="connsiteY137" fmla="*/ 359716 h 733424"/>
              <a:gd name="connsiteX138" fmla="*/ 501104 w 636533"/>
              <a:gd name="connsiteY138" fmla="*/ 365297 h 733424"/>
              <a:gd name="connsiteX139" fmla="*/ 499206 w 636533"/>
              <a:gd name="connsiteY139" fmla="*/ 369800 h 733424"/>
              <a:gd name="connsiteX140" fmla="*/ 455191 w 636533"/>
              <a:gd name="connsiteY140" fmla="*/ 198092 h 733424"/>
              <a:gd name="connsiteX141" fmla="*/ 446373 w 636533"/>
              <a:gd name="connsiteY141" fmla="*/ 198092 h 733424"/>
              <a:gd name="connsiteX142" fmla="*/ 446373 w 636533"/>
              <a:gd name="connsiteY142" fmla="*/ 198055 h 733424"/>
              <a:gd name="connsiteX143" fmla="*/ 440122 w 636533"/>
              <a:gd name="connsiteY143" fmla="*/ 195451 h 733424"/>
              <a:gd name="connsiteX144" fmla="*/ 437554 w 636533"/>
              <a:gd name="connsiteY144" fmla="*/ 189200 h 733424"/>
              <a:gd name="connsiteX145" fmla="*/ 440122 w 636533"/>
              <a:gd name="connsiteY145" fmla="*/ 182950 h 733424"/>
              <a:gd name="connsiteX146" fmla="*/ 446373 w 636533"/>
              <a:gd name="connsiteY146" fmla="*/ 180382 h 733424"/>
              <a:gd name="connsiteX147" fmla="*/ 452624 w 636533"/>
              <a:gd name="connsiteY147" fmla="*/ 182950 h 733424"/>
              <a:gd name="connsiteX148" fmla="*/ 455191 w 636533"/>
              <a:gd name="connsiteY148" fmla="*/ 189200 h 733424"/>
              <a:gd name="connsiteX149" fmla="*/ 507095 w 636533"/>
              <a:gd name="connsiteY149" fmla="*/ 198130 h 733424"/>
              <a:gd name="connsiteX150" fmla="*/ 507095 w 636533"/>
              <a:gd name="connsiteY150" fmla="*/ 189274 h 733424"/>
              <a:gd name="connsiteX151" fmla="*/ 509699 w 636533"/>
              <a:gd name="connsiteY151" fmla="*/ 183024 h 733424"/>
              <a:gd name="connsiteX152" fmla="*/ 515950 w 636533"/>
              <a:gd name="connsiteY152" fmla="*/ 180419 h 733424"/>
              <a:gd name="connsiteX153" fmla="*/ 522200 w 636533"/>
              <a:gd name="connsiteY153" fmla="*/ 182987 h 733424"/>
              <a:gd name="connsiteX154" fmla="*/ 524768 w 636533"/>
              <a:gd name="connsiteY154" fmla="*/ 189237 h 733424"/>
              <a:gd name="connsiteX155" fmla="*/ 522163 w 636533"/>
              <a:gd name="connsiteY155" fmla="*/ 195488 h 733424"/>
              <a:gd name="connsiteX156" fmla="*/ 515913 w 636533"/>
              <a:gd name="connsiteY156" fmla="*/ 198092 h 733424"/>
              <a:gd name="connsiteX157" fmla="*/ 515913 w 636533"/>
              <a:gd name="connsiteY157" fmla="*/ 198130 h 733424"/>
              <a:gd name="connsiteX158" fmla="*/ 330472 w 636533"/>
              <a:gd name="connsiteY158" fmla="*/ 96069 h 733424"/>
              <a:gd name="connsiteX159" fmla="*/ 326975 w 636533"/>
              <a:gd name="connsiteY159" fmla="*/ 83121 h 733424"/>
              <a:gd name="connsiteX160" fmla="*/ 339923 w 636533"/>
              <a:gd name="connsiteY160" fmla="*/ 79623 h 733424"/>
              <a:gd name="connsiteX161" fmla="*/ 371400 w 636533"/>
              <a:gd name="connsiteY161" fmla="*/ 97818 h 733424"/>
              <a:gd name="connsiteX162" fmla="*/ 374898 w 636533"/>
              <a:gd name="connsiteY162" fmla="*/ 110766 h 733424"/>
              <a:gd name="connsiteX163" fmla="*/ 361950 w 636533"/>
              <a:gd name="connsiteY163" fmla="*/ 114264 h 733424"/>
              <a:gd name="connsiteX164" fmla="*/ 385093 w 636533"/>
              <a:gd name="connsiteY164" fmla="*/ 36835 h 733424"/>
              <a:gd name="connsiteX165" fmla="*/ 387697 w 636533"/>
              <a:gd name="connsiteY165" fmla="*/ 23664 h 733424"/>
              <a:gd name="connsiteX166" fmla="*/ 400868 w 636533"/>
              <a:gd name="connsiteY166" fmla="*/ 26268 h 733424"/>
              <a:gd name="connsiteX167" fmla="*/ 421071 w 636533"/>
              <a:gd name="connsiteY167" fmla="*/ 56480 h 733424"/>
              <a:gd name="connsiteX168" fmla="*/ 418467 w 636533"/>
              <a:gd name="connsiteY168" fmla="*/ 69652 h 733424"/>
              <a:gd name="connsiteX169" fmla="*/ 405296 w 636533"/>
              <a:gd name="connsiteY169" fmla="*/ 67047 h 733424"/>
              <a:gd name="connsiteX170" fmla="*/ 471599 w 636533"/>
              <a:gd name="connsiteY170" fmla="*/ 9525 h 733424"/>
              <a:gd name="connsiteX171" fmla="*/ 481124 w 636533"/>
              <a:gd name="connsiteY171" fmla="*/ 0 h 733424"/>
              <a:gd name="connsiteX172" fmla="*/ 490649 w 636533"/>
              <a:gd name="connsiteY172" fmla="*/ 9525 h 733424"/>
              <a:gd name="connsiteX173" fmla="*/ 490649 w 636533"/>
              <a:gd name="connsiteY173" fmla="*/ 45876 h 733424"/>
              <a:gd name="connsiteX174" fmla="*/ 481124 w 636533"/>
              <a:gd name="connsiteY174" fmla="*/ 55401 h 733424"/>
              <a:gd name="connsiteX175" fmla="*/ 471599 w 636533"/>
              <a:gd name="connsiteY175" fmla="*/ 45876 h 733424"/>
              <a:gd name="connsiteX176" fmla="*/ 162893 w 636533"/>
              <a:gd name="connsiteY176" fmla="*/ 148942 h 733424"/>
              <a:gd name="connsiteX177" fmla="*/ 211188 w 636533"/>
              <a:gd name="connsiteY177" fmla="*/ 168960 h 733424"/>
              <a:gd name="connsiteX178" fmla="*/ 211225 w 636533"/>
              <a:gd name="connsiteY178" fmla="*/ 168997 h 733424"/>
              <a:gd name="connsiteX179" fmla="*/ 231243 w 636533"/>
              <a:gd name="connsiteY179" fmla="*/ 217292 h 733424"/>
              <a:gd name="connsiteX180" fmla="*/ 211188 w 636533"/>
              <a:gd name="connsiteY180" fmla="*/ 265587 h 733424"/>
              <a:gd name="connsiteX181" fmla="*/ 162893 w 636533"/>
              <a:gd name="connsiteY181" fmla="*/ 285604 h 733424"/>
              <a:gd name="connsiteX182" fmla="*/ 114562 w 636533"/>
              <a:gd name="connsiteY182" fmla="*/ 265587 h 733424"/>
              <a:gd name="connsiteX183" fmla="*/ 94544 w 636533"/>
              <a:gd name="connsiteY183" fmla="*/ 217255 h 733424"/>
              <a:gd name="connsiteX184" fmla="*/ 114562 w 636533"/>
              <a:gd name="connsiteY184" fmla="*/ 168923 h 733424"/>
              <a:gd name="connsiteX185" fmla="*/ 162893 w 636533"/>
              <a:gd name="connsiteY185" fmla="*/ 148942 h 733424"/>
              <a:gd name="connsiteX186" fmla="*/ 197757 w 636533"/>
              <a:gd name="connsiteY186" fmla="*/ 182391 h 733424"/>
              <a:gd name="connsiteX187" fmla="*/ 162893 w 636533"/>
              <a:gd name="connsiteY187" fmla="*/ 167992 h 733424"/>
              <a:gd name="connsiteX188" fmla="*/ 128030 w 636533"/>
              <a:gd name="connsiteY188" fmla="*/ 182391 h 733424"/>
              <a:gd name="connsiteX189" fmla="*/ 128030 w 636533"/>
              <a:gd name="connsiteY189" fmla="*/ 182429 h 733424"/>
              <a:gd name="connsiteX190" fmla="*/ 113594 w 636533"/>
              <a:gd name="connsiteY190" fmla="*/ 217292 h 733424"/>
              <a:gd name="connsiteX191" fmla="*/ 128030 w 636533"/>
              <a:gd name="connsiteY191" fmla="*/ 252155 h 733424"/>
              <a:gd name="connsiteX192" fmla="*/ 162893 w 636533"/>
              <a:gd name="connsiteY192" fmla="*/ 266591 h 733424"/>
              <a:gd name="connsiteX193" fmla="*/ 197757 w 636533"/>
              <a:gd name="connsiteY193" fmla="*/ 252155 h 733424"/>
              <a:gd name="connsiteX194" fmla="*/ 197794 w 636533"/>
              <a:gd name="connsiteY194" fmla="*/ 252155 h 733424"/>
              <a:gd name="connsiteX195" fmla="*/ 212193 w 636533"/>
              <a:gd name="connsiteY195" fmla="*/ 217292 h 733424"/>
              <a:gd name="connsiteX196" fmla="*/ 197794 w 636533"/>
              <a:gd name="connsiteY196" fmla="*/ 182429 h 733424"/>
              <a:gd name="connsiteX197" fmla="*/ 19049 w 636533"/>
              <a:gd name="connsiteY197" fmla="*/ 217292 h 733424"/>
              <a:gd name="connsiteX198" fmla="*/ 19049 w 636533"/>
              <a:gd name="connsiteY198" fmla="*/ 236565 h 733424"/>
              <a:gd name="connsiteX199" fmla="*/ 26230 w 636533"/>
              <a:gd name="connsiteY199" fmla="*/ 246499 h 733424"/>
              <a:gd name="connsiteX200" fmla="*/ 51047 w 636533"/>
              <a:gd name="connsiteY200" fmla="*/ 252788 h 733424"/>
              <a:gd name="connsiteX201" fmla="*/ 54433 w 636533"/>
              <a:gd name="connsiteY201" fmla="*/ 262089 h 733424"/>
              <a:gd name="connsiteX202" fmla="*/ 58600 w 636533"/>
              <a:gd name="connsiteY202" fmla="*/ 271056 h 733424"/>
              <a:gd name="connsiteX203" fmla="*/ 45763 w 636533"/>
              <a:gd name="connsiteY203" fmla="*/ 292598 h 733424"/>
              <a:gd name="connsiteX204" fmla="*/ 46806 w 636533"/>
              <a:gd name="connsiteY204" fmla="*/ 304840 h 733424"/>
              <a:gd name="connsiteX205" fmla="*/ 75083 w 636533"/>
              <a:gd name="connsiteY205" fmla="*/ 333043 h 733424"/>
              <a:gd name="connsiteX206" fmla="*/ 86692 w 636533"/>
              <a:gd name="connsiteY206" fmla="*/ 334457 h 733424"/>
              <a:gd name="connsiteX207" fmla="*/ 108868 w 636533"/>
              <a:gd name="connsiteY207" fmla="*/ 321212 h 733424"/>
              <a:gd name="connsiteX208" fmla="*/ 118057 w 636533"/>
              <a:gd name="connsiteY208" fmla="*/ 325453 h 733424"/>
              <a:gd name="connsiteX209" fmla="*/ 127508 w 636533"/>
              <a:gd name="connsiteY209" fmla="*/ 328876 h 733424"/>
              <a:gd name="connsiteX210" fmla="*/ 133647 w 636533"/>
              <a:gd name="connsiteY210" fmla="*/ 353098 h 733424"/>
              <a:gd name="connsiteX211" fmla="*/ 143023 w 636533"/>
              <a:gd name="connsiteY211" fmla="*/ 360800 h 733424"/>
              <a:gd name="connsiteX212" fmla="*/ 182946 w 636533"/>
              <a:gd name="connsiteY212" fmla="*/ 360800 h 733424"/>
              <a:gd name="connsiteX213" fmla="*/ 192173 w 636533"/>
              <a:gd name="connsiteY213" fmla="*/ 353581 h 733424"/>
              <a:gd name="connsiteX214" fmla="*/ 198424 w 636533"/>
              <a:gd name="connsiteY214" fmla="*/ 328875 h 733424"/>
              <a:gd name="connsiteX215" fmla="*/ 207875 w 636533"/>
              <a:gd name="connsiteY215" fmla="*/ 325453 h 733424"/>
              <a:gd name="connsiteX216" fmla="*/ 217065 w 636533"/>
              <a:gd name="connsiteY216" fmla="*/ 321212 h 733424"/>
              <a:gd name="connsiteX217" fmla="*/ 238645 w 636533"/>
              <a:gd name="connsiteY217" fmla="*/ 334086 h 733424"/>
              <a:gd name="connsiteX218" fmla="*/ 250886 w 636533"/>
              <a:gd name="connsiteY218" fmla="*/ 333044 h 733424"/>
              <a:gd name="connsiteX219" fmla="*/ 279089 w 636533"/>
              <a:gd name="connsiteY219" fmla="*/ 304766 h 733424"/>
              <a:gd name="connsiteX220" fmla="*/ 280503 w 636533"/>
              <a:gd name="connsiteY220" fmla="*/ 293157 h 733424"/>
              <a:gd name="connsiteX221" fmla="*/ 267295 w 636533"/>
              <a:gd name="connsiteY221" fmla="*/ 270981 h 733424"/>
              <a:gd name="connsiteX222" fmla="*/ 271462 w 636533"/>
              <a:gd name="connsiteY222" fmla="*/ 262015 h 733424"/>
              <a:gd name="connsiteX223" fmla="*/ 274847 w 636533"/>
              <a:gd name="connsiteY223" fmla="*/ 252713 h 733424"/>
              <a:gd name="connsiteX224" fmla="*/ 299665 w 636533"/>
              <a:gd name="connsiteY224" fmla="*/ 246387 h 733424"/>
              <a:gd name="connsiteX225" fmla="*/ 306846 w 636533"/>
              <a:gd name="connsiteY225" fmla="*/ 237160 h 733424"/>
              <a:gd name="connsiteX226" fmla="*/ 306846 w 636533"/>
              <a:gd name="connsiteY226" fmla="*/ 197944 h 733424"/>
              <a:gd name="connsiteX227" fmla="*/ 299665 w 636533"/>
              <a:gd name="connsiteY227" fmla="*/ 188009 h 733424"/>
              <a:gd name="connsiteX228" fmla="*/ 274847 w 636533"/>
              <a:gd name="connsiteY228" fmla="*/ 181721 h 733424"/>
              <a:gd name="connsiteX229" fmla="*/ 271462 w 636533"/>
              <a:gd name="connsiteY229" fmla="*/ 172420 h 733424"/>
              <a:gd name="connsiteX230" fmla="*/ 267295 w 636533"/>
              <a:gd name="connsiteY230" fmla="*/ 163453 h 733424"/>
              <a:gd name="connsiteX231" fmla="*/ 280355 w 636533"/>
              <a:gd name="connsiteY231" fmla="*/ 141538 h 733424"/>
              <a:gd name="connsiteX232" fmla="*/ 279052 w 636533"/>
              <a:gd name="connsiteY232" fmla="*/ 129706 h 733424"/>
              <a:gd name="connsiteX233" fmla="*/ 250849 w 636533"/>
              <a:gd name="connsiteY233" fmla="*/ 101503 h 733424"/>
              <a:gd name="connsiteX234" fmla="*/ 239240 w 636533"/>
              <a:gd name="connsiteY234" fmla="*/ 100052 h 733424"/>
              <a:gd name="connsiteX235" fmla="*/ 217065 w 636533"/>
              <a:gd name="connsiteY235" fmla="*/ 113297 h 733424"/>
              <a:gd name="connsiteX236" fmla="*/ 207875 w 636533"/>
              <a:gd name="connsiteY236" fmla="*/ 109056 h 733424"/>
              <a:gd name="connsiteX237" fmla="*/ 198424 w 636533"/>
              <a:gd name="connsiteY237" fmla="*/ 105632 h 733424"/>
              <a:gd name="connsiteX238" fmla="*/ 192286 w 636533"/>
              <a:gd name="connsiteY238" fmla="*/ 81410 h 733424"/>
              <a:gd name="connsiteX239" fmla="*/ 182946 w 636533"/>
              <a:gd name="connsiteY239" fmla="*/ 73708 h 733424"/>
              <a:gd name="connsiteX240" fmla="*/ 143023 w 636533"/>
              <a:gd name="connsiteY240" fmla="*/ 73708 h 733424"/>
              <a:gd name="connsiteX241" fmla="*/ 133796 w 636533"/>
              <a:gd name="connsiteY241" fmla="*/ 80927 h 733424"/>
              <a:gd name="connsiteX242" fmla="*/ 127545 w 636533"/>
              <a:gd name="connsiteY242" fmla="*/ 105633 h 733424"/>
              <a:gd name="connsiteX243" fmla="*/ 118094 w 636533"/>
              <a:gd name="connsiteY243" fmla="*/ 109056 h 733424"/>
              <a:gd name="connsiteX244" fmla="*/ 108905 w 636533"/>
              <a:gd name="connsiteY244" fmla="*/ 113297 h 733424"/>
              <a:gd name="connsiteX245" fmla="*/ 87325 w 636533"/>
              <a:gd name="connsiteY245" fmla="*/ 100460 h 733424"/>
              <a:gd name="connsiteX246" fmla="*/ 75083 w 636533"/>
              <a:gd name="connsiteY246" fmla="*/ 101502 h 733424"/>
              <a:gd name="connsiteX247" fmla="*/ 46881 w 636533"/>
              <a:gd name="connsiteY247" fmla="*/ 129742 h 733424"/>
              <a:gd name="connsiteX248" fmla="*/ 45466 w 636533"/>
              <a:gd name="connsiteY248" fmla="*/ 141351 h 733424"/>
              <a:gd name="connsiteX249" fmla="*/ 58675 w 636533"/>
              <a:gd name="connsiteY249" fmla="*/ 163526 h 733424"/>
              <a:gd name="connsiteX250" fmla="*/ 54507 w 636533"/>
              <a:gd name="connsiteY250" fmla="*/ 172493 h 733424"/>
              <a:gd name="connsiteX251" fmla="*/ 51122 w 636533"/>
              <a:gd name="connsiteY251" fmla="*/ 181795 h 733424"/>
              <a:gd name="connsiteX252" fmla="*/ 26305 w 636533"/>
              <a:gd name="connsiteY252" fmla="*/ 188121 h 733424"/>
              <a:gd name="connsiteX253" fmla="*/ 19124 w 636533"/>
              <a:gd name="connsiteY253" fmla="*/ 197310 h 733424"/>
              <a:gd name="connsiteX254" fmla="*/ 19012 w 636533"/>
              <a:gd name="connsiteY254" fmla="*/ 217291 h 733424"/>
              <a:gd name="connsiteX255" fmla="*/ 38024 w 636533"/>
              <a:gd name="connsiteY255" fmla="*/ 204753 h 733424"/>
              <a:gd name="connsiteX256" fmla="*/ 38024 w 636533"/>
              <a:gd name="connsiteY256" fmla="*/ 229868 h 733424"/>
              <a:gd name="connsiteX257" fmla="*/ 60943 w 636533"/>
              <a:gd name="connsiteY257" fmla="*/ 235672 h 733424"/>
              <a:gd name="connsiteX258" fmla="*/ 67827 w 636533"/>
              <a:gd name="connsiteY258" fmla="*/ 242481 h 733424"/>
              <a:gd name="connsiteX259" fmla="*/ 71994 w 636533"/>
              <a:gd name="connsiteY259" fmla="*/ 254759 h 733424"/>
              <a:gd name="connsiteX260" fmla="*/ 77761 w 636533"/>
              <a:gd name="connsiteY260" fmla="*/ 266443 h 733424"/>
              <a:gd name="connsiteX261" fmla="*/ 77687 w 636533"/>
              <a:gd name="connsiteY261" fmla="*/ 276079 h 733424"/>
              <a:gd name="connsiteX262" fmla="*/ 65483 w 636533"/>
              <a:gd name="connsiteY262" fmla="*/ 296543 h 733424"/>
              <a:gd name="connsiteX263" fmla="*/ 83268 w 636533"/>
              <a:gd name="connsiteY263" fmla="*/ 314328 h 733424"/>
              <a:gd name="connsiteX264" fmla="*/ 103397 w 636533"/>
              <a:gd name="connsiteY264" fmla="*/ 302347 h 733424"/>
              <a:gd name="connsiteX265" fmla="*/ 113406 w 636533"/>
              <a:gd name="connsiteY265" fmla="*/ 302050 h 733424"/>
              <a:gd name="connsiteX266" fmla="*/ 125238 w 636533"/>
              <a:gd name="connsiteY266" fmla="*/ 307892 h 733424"/>
              <a:gd name="connsiteX267" fmla="*/ 137182 w 636533"/>
              <a:gd name="connsiteY267" fmla="*/ 311909 h 733424"/>
              <a:gd name="connsiteX268" fmla="*/ 144549 w 636533"/>
              <a:gd name="connsiteY268" fmla="*/ 318942 h 733424"/>
              <a:gd name="connsiteX269" fmla="*/ 150316 w 636533"/>
              <a:gd name="connsiteY269" fmla="*/ 341712 h 733424"/>
              <a:gd name="connsiteX270" fmla="*/ 175467 w 636533"/>
              <a:gd name="connsiteY270" fmla="*/ 341712 h 733424"/>
              <a:gd name="connsiteX271" fmla="*/ 181235 w 636533"/>
              <a:gd name="connsiteY271" fmla="*/ 318942 h 733424"/>
              <a:gd name="connsiteX272" fmla="*/ 188080 w 636533"/>
              <a:gd name="connsiteY272" fmla="*/ 312059 h 733424"/>
              <a:gd name="connsiteX273" fmla="*/ 200582 w 636533"/>
              <a:gd name="connsiteY273" fmla="*/ 307892 h 733424"/>
              <a:gd name="connsiteX274" fmla="*/ 212414 w 636533"/>
              <a:gd name="connsiteY274" fmla="*/ 302050 h 733424"/>
              <a:gd name="connsiteX275" fmla="*/ 222050 w 636533"/>
              <a:gd name="connsiteY275" fmla="*/ 302124 h 733424"/>
              <a:gd name="connsiteX276" fmla="*/ 242514 w 636533"/>
              <a:gd name="connsiteY276" fmla="*/ 314328 h 733424"/>
              <a:gd name="connsiteX277" fmla="*/ 260299 w 636533"/>
              <a:gd name="connsiteY277" fmla="*/ 296543 h 733424"/>
              <a:gd name="connsiteX278" fmla="*/ 248318 w 636533"/>
              <a:gd name="connsiteY278" fmla="*/ 276451 h 733424"/>
              <a:gd name="connsiteX279" fmla="*/ 248021 w 636533"/>
              <a:gd name="connsiteY279" fmla="*/ 266442 h 733424"/>
              <a:gd name="connsiteX280" fmla="*/ 253826 w 636533"/>
              <a:gd name="connsiteY280" fmla="*/ 254759 h 733424"/>
              <a:gd name="connsiteX281" fmla="*/ 257881 w 636533"/>
              <a:gd name="connsiteY281" fmla="*/ 242815 h 733424"/>
              <a:gd name="connsiteX282" fmla="*/ 264876 w 636533"/>
              <a:gd name="connsiteY282" fmla="*/ 235634 h 733424"/>
              <a:gd name="connsiteX283" fmla="*/ 287795 w 636533"/>
              <a:gd name="connsiteY283" fmla="*/ 229830 h 733424"/>
              <a:gd name="connsiteX284" fmla="*/ 287795 w 636533"/>
              <a:gd name="connsiteY284" fmla="*/ 204715 h 733424"/>
              <a:gd name="connsiteX285" fmla="*/ 264876 w 636533"/>
              <a:gd name="connsiteY285" fmla="*/ 198911 h 733424"/>
              <a:gd name="connsiteX286" fmla="*/ 257993 w 636533"/>
              <a:gd name="connsiteY286" fmla="*/ 192102 h 733424"/>
              <a:gd name="connsiteX287" fmla="*/ 253826 w 636533"/>
              <a:gd name="connsiteY287" fmla="*/ 179786 h 733424"/>
              <a:gd name="connsiteX288" fmla="*/ 248021 w 636533"/>
              <a:gd name="connsiteY288" fmla="*/ 168103 h 733424"/>
              <a:gd name="connsiteX289" fmla="*/ 248095 w 636533"/>
              <a:gd name="connsiteY289" fmla="*/ 158466 h 733424"/>
              <a:gd name="connsiteX290" fmla="*/ 260299 w 636533"/>
              <a:gd name="connsiteY290" fmla="*/ 137966 h 733424"/>
              <a:gd name="connsiteX291" fmla="*/ 242514 w 636533"/>
              <a:gd name="connsiteY291" fmla="*/ 120255 h 733424"/>
              <a:gd name="connsiteX292" fmla="*/ 222385 w 636533"/>
              <a:gd name="connsiteY292" fmla="*/ 132236 h 733424"/>
              <a:gd name="connsiteX293" fmla="*/ 212376 w 636533"/>
              <a:gd name="connsiteY293" fmla="*/ 132533 h 733424"/>
              <a:gd name="connsiteX294" fmla="*/ 200544 w 636533"/>
              <a:gd name="connsiteY294" fmla="*/ 126691 h 733424"/>
              <a:gd name="connsiteX295" fmla="*/ 188600 w 636533"/>
              <a:gd name="connsiteY295" fmla="*/ 122673 h 733424"/>
              <a:gd name="connsiteX296" fmla="*/ 181234 w 636533"/>
              <a:gd name="connsiteY296" fmla="*/ 115641 h 733424"/>
              <a:gd name="connsiteX297" fmla="*/ 175466 w 636533"/>
              <a:gd name="connsiteY297" fmla="*/ 92871 h 733424"/>
              <a:gd name="connsiteX298" fmla="*/ 150315 w 636533"/>
              <a:gd name="connsiteY298" fmla="*/ 92871 h 733424"/>
              <a:gd name="connsiteX299" fmla="*/ 144547 w 636533"/>
              <a:gd name="connsiteY299" fmla="*/ 115641 h 733424"/>
              <a:gd name="connsiteX300" fmla="*/ 137702 w 636533"/>
              <a:gd name="connsiteY300" fmla="*/ 122524 h 733424"/>
              <a:gd name="connsiteX301" fmla="*/ 125200 w 636533"/>
              <a:gd name="connsiteY301" fmla="*/ 126691 h 733424"/>
              <a:gd name="connsiteX302" fmla="*/ 113368 w 636533"/>
              <a:gd name="connsiteY302" fmla="*/ 132533 h 733424"/>
              <a:gd name="connsiteX303" fmla="*/ 103732 w 636533"/>
              <a:gd name="connsiteY303" fmla="*/ 132458 h 733424"/>
              <a:gd name="connsiteX304" fmla="*/ 83268 w 636533"/>
              <a:gd name="connsiteY304" fmla="*/ 120255 h 733424"/>
              <a:gd name="connsiteX305" fmla="*/ 65483 w 636533"/>
              <a:gd name="connsiteY305" fmla="*/ 138040 h 733424"/>
              <a:gd name="connsiteX306" fmla="*/ 77464 w 636533"/>
              <a:gd name="connsiteY306" fmla="*/ 158132 h 733424"/>
              <a:gd name="connsiteX307" fmla="*/ 77761 w 636533"/>
              <a:gd name="connsiteY307" fmla="*/ 168141 h 733424"/>
              <a:gd name="connsiteX308" fmla="*/ 71994 w 636533"/>
              <a:gd name="connsiteY308" fmla="*/ 179824 h 733424"/>
              <a:gd name="connsiteX309" fmla="*/ 67901 w 636533"/>
              <a:gd name="connsiteY309" fmla="*/ 191768 h 733424"/>
              <a:gd name="connsiteX310" fmla="*/ 60906 w 636533"/>
              <a:gd name="connsiteY310" fmla="*/ 198949 h 733424"/>
              <a:gd name="connsiteX311" fmla="*/ 228934 w 636533"/>
              <a:gd name="connsiteY311" fmla="*/ 453851 h 733424"/>
              <a:gd name="connsiteX312" fmla="*/ 228562 w 636533"/>
              <a:gd name="connsiteY312" fmla="*/ 383195 h 733424"/>
              <a:gd name="connsiteX313" fmla="*/ 233771 w 636533"/>
              <a:gd name="connsiteY313" fmla="*/ 369056 h 733424"/>
              <a:gd name="connsiteX314" fmla="*/ 245454 w 636533"/>
              <a:gd name="connsiteY314" fmla="*/ 363549 h 733424"/>
              <a:gd name="connsiteX315" fmla="*/ 245454 w 636533"/>
              <a:gd name="connsiteY315" fmla="*/ 363586 h 733424"/>
              <a:gd name="connsiteX316" fmla="*/ 246161 w 636533"/>
              <a:gd name="connsiteY316" fmla="*/ 363586 h 733424"/>
              <a:gd name="connsiteX317" fmla="*/ 257323 w 636533"/>
              <a:gd name="connsiteY317" fmla="*/ 368944 h 733424"/>
              <a:gd name="connsiteX318" fmla="*/ 262755 w 636533"/>
              <a:gd name="connsiteY318" fmla="*/ 382859 h 733424"/>
              <a:gd name="connsiteX319" fmla="*/ 262718 w 636533"/>
              <a:gd name="connsiteY319" fmla="*/ 382859 h 733424"/>
              <a:gd name="connsiteX320" fmla="*/ 262755 w 636533"/>
              <a:gd name="connsiteY320" fmla="*/ 383752 h 733424"/>
              <a:gd name="connsiteX321" fmla="*/ 262755 w 636533"/>
              <a:gd name="connsiteY321" fmla="*/ 387026 h 733424"/>
              <a:gd name="connsiteX322" fmla="*/ 262718 w 636533"/>
              <a:gd name="connsiteY322" fmla="*/ 387808 h 733424"/>
              <a:gd name="connsiteX323" fmla="*/ 262718 w 636533"/>
              <a:gd name="connsiteY323" fmla="*/ 423786 h 733424"/>
              <a:gd name="connsiteX324" fmla="*/ 272243 w 636533"/>
              <a:gd name="connsiteY324" fmla="*/ 433311 h 733424"/>
              <a:gd name="connsiteX325" fmla="*/ 281768 w 636533"/>
              <a:gd name="connsiteY325" fmla="*/ 423786 h 733424"/>
              <a:gd name="connsiteX326" fmla="*/ 281768 w 636533"/>
              <a:gd name="connsiteY326" fmla="*/ 387919 h 733424"/>
              <a:gd name="connsiteX327" fmla="*/ 287313 w 636533"/>
              <a:gd name="connsiteY327" fmla="*/ 375529 h 733424"/>
              <a:gd name="connsiteX328" fmla="*/ 298364 w 636533"/>
              <a:gd name="connsiteY328" fmla="*/ 370618 h 733424"/>
              <a:gd name="connsiteX329" fmla="*/ 309600 w 636533"/>
              <a:gd name="connsiteY329" fmla="*/ 375380 h 733424"/>
              <a:gd name="connsiteX330" fmla="*/ 315292 w 636533"/>
              <a:gd name="connsiteY330" fmla="*/ 387770 h 733424"/>
              <a:gd name="connsiteX331" fmla="*/ 315292 w 636533"/>
              <a:gd name="connsiteY331" fmla="*/ 423415 h 733424"/>
              <a:gd name="connsiteX332" fmla="*/ 324817 w 636533"/>
              <a:gd name="connsiteY332" fmla="*/ 432940 h 733424"/>
              <a:gd name="connsiteX333" fmla="*/ 334342 w 636533"/>
              <a:gd name="connsiteY333" fmla="*/ 423415 h 733424"/>
              <a:gd name="connsiteX334" fmla="*/ 334342 w 636533"/>
              <a:gd name="connsiteY334" fmla="*/ 390077 h 733424"/>
              <a:gd name="connsiteX335" fmla="*/ 342602 w 636533"/>
              <a:gd name="connsiteY335" fmla="*/ 383082 h 733424"/>
              <a:gd name="connsiteX336" fmla="*/ 354509 w 636533"/>
              <a:gd name="connsiteY336" fmla="*/ 382227 h 733424"/>
              <a:gd name="connsiteX337" fmla="*/ 364852 w 636533"/>
              <a:gd name="connsiteY337" fmla="*/ 389705 h 733424"/>
              <a:gd name="connsiteX338" fmla="*/ 369317 w 636533"/>
              <a:gd name="connsiteY338" fmla="*/ 402505 h 733424"/>
              <a:gd name="connsiteX339" fmla="*/ 369317 w 636533"/>
              <a:gd name="connsiteY339" fmla="*/ 402988 h 733424"/>
              <a:gd name="connsiteX340" fmla="*/ 369280 w 636533"/>
              <a:gd name="connsiteY340" fmla="*/ 439043 h 733424"/>
              <a:gd name="connsiteX341" fmla="*/ 378805 w 636533"/>
              <a:gd name="connsiteY341" fmla="*/ 448568 h 733424"/>
              <a:gd name="connsiteX342" fmla="*/ 388330 w 636533"/>
              <a:gd name="connsiteY342" fmla="*/ 439043 h 733424"/>
              <a:gd name="connsiteX343" fmla="*/ 388330 w 636533"/>
              <a:gd name="connsiteY343" fmla="*/ 404291 h 733424"/>
              <a:gd name="connsiteX344" fmla="*/ 394209 w 636533"/>
              <a:gd name="connsiteY344" fmla="*/ 395473 h 733424"/>
              <a:gd name="connsiteX345" fmla="*/ 403883 w 636533"/>
              <a:gd name="connsiteY345" fmla="*/ 391790 h 733424"/>
              <a:gd name="connsiteX346" fmla="*/ 413668 w 636533"/>
              <a:gd name="connsiteY346" fmla="*/ 395325 h 733424"/>
              <a:gd name="connsiteX347" fmla="*/ 419695 w 636533"/>
              <a:gd name="connsiteY347" fmla="*/ 404217 h 733424"/>
              <a:gd name="connsiteX348" fmla="*/ 420587 w 636533"/>
              <a:gd name="connsiteY348" fmla="*/ 454075 h 733424"/>
              <a:gd name="connsiteX349" fmla="*/ 420587 w 636533"/>
              <a:gd name="connsiteY349" fmla="*/ 454744 h 733424"/>
              <a:gd name="connsiteX350" fmla="*/ 420625 w 636533"/>
              <a:gd name="connsiteY350" fmla="*/ 455787 h 733424"/>
              <a:gd name="connsiteX351" fmla="*/ 421667 w 636533"/>
              <a:gd name="connsiteY351" fmla="*/ 515243 h 733424"/>
              <a:gd name="connsiteX352" fmla="*/ 421630 w 636533"/>
              <a:gd name="connsiteY352" fmla="*/ 515913 h 733424"/>
              <a:gd name="connsiteX353" fmla="*/ 421704 w 636533"/>
              <a:gd name="connsiteY353" fmla="*/ 516918 h 733424"/>
              <a:gd name="connsiteX354" fmla="*/ 421778 w 636533"/>
              <a:gd name="connsiteY354" fmla="*/ 520787 h 733424"/>
              <a:gd name="connsiteX355" fmla="*/ 406040 w 636533"/>
              <a:gd name="connsiteY355" fmla="*/ 585639 h 733424"/>
              <a:gd name="connsiteX356" fmla="*/ 393390 w 636533"/>
              <a:gd name="connsiteY356" fmla="*/ 631031 h 733424"/>
              <a:gd name="connsiteX357" fmla="*/ 253972 w 636533"/>
              <a:gd name="connsiteY357" fmla="*/ 630994 h 733424"/>
              <a:gd name="connsiteX358" fmla="*/ 253414 w 636533"/>
              <a:gd name="connsiteY358" fmla="*/ 592150 h 733424"/>
              <a:gd name="connsiteX359" fmla="*/ 248392 w 636533"/>
              <a:gd name="connsiteY359" fmla="*/ 583890 h 733424"/>
              <a:gd name="connsiteX360" fmla="*/ 248392 w 636533"/>
              <a:gd name="connsiteY360" fmla="*/ 583853 h 733424"/>
              <a:gd name="connsiteX361" fmla="*/ 208543 w 636533"/>
              <a:gd name="connsiteY361" fmla="*/ 552227 h 733424"/>
              <a:gd name="connsiteX362" fmla="*/ 194330 w 636533"/>
              <a:gd name="connsiteY362" fmla="*/ 525438 h 733424"/>
              <a:gd name="connsiteX363" fmla="*/ 219742 w 636533"/>
              <a:gd name="connsiteY363" fmla="*/ 525401 h 733424"/>
              <a:gd name="connsiteX364" fmla="*/ 229267 w 636533"/>
              <a:gd name="connsiteY364" fmla="*/ 515876 h 733424"/>
              <a:gd name="connsiteX365" fmla="*/ 229230 w 636533"/>
              <a:gd name="connsiteY365" fmla="*/ 514983 h 733424"/>
              <a:gd name="connsiteX366" fmla="*/ 228932 w 636533"/>
              <a:gd name="connsiteY366" fmla="*/ 455526 h 733424"/>
              <a:gd name="connsiteX367" fmla="*/ 228969 w 636533"/>
              <a:gd name="connsiteY367" fmla="*/ 454707 h 733424"/>
              <a:gd name="connsiteX368" fmla="*/ 228932 w 636533"/>
              <a:gd name="connsiteY368" fmla="*/ 453852 h 733424"/>
              <a:gd name="connsiteX369" fmla="*/ 209995 w 636533"/>
              <a:gd name="connsiteY369" fmla="*/ 464269 h 733424"/>
              <a:gd name="connsiteX370" fmla="*/ 176286 w 636533"/>
              <a:gd name="connsiteY370" fmla="*/ 464269 h 733424"/>
              <a:gd name="connsiteX371" fmla="*/ 172454 w 636533"/>
              <a:gd name="connsiteY371" fmla="*/ 463451 h 733424"/>
              <a:gd name="connsiteX372" fmla="*/ 143656 w 636533"/>
              <a:gd name="connsiteY372" fmla="*/ 446783 h 733424"/>
              <a:gd name="connsiteX373" fmla="*/ 120178 w 636533"/>
              <a:gd name="connsiteY373" fmla="*/ 423193 h 733424"/>
              <a:gd name="connsiteX374" fmla="*/ 76348 w 636533"/>
              <a:gd name="connsiteY374" fmla="*/ 422672 h 733424"/>
              <a:gd name="connsiteX375" fmla="*/ 49485 w 636533"/>
              <a:gd name="connsiteY375" fmla="*/ 432569 h 733424"/>
              <a:gd name="connsiteX376" fmla="*/ 102170 w 636533"/>
              <a:gd name="connsiteY376" fmla="*/ 451619 h 733424"/>
              <a:gd name="connsiteX377" fmla="*/ 107862 w 636533"/>
              <a:gd name="connsiteY377" fmla="*/ 463786 h 733424"/>
              <a:gd name="connsiteX378" fmla="*/ 91714 w 636533"/>
              <a:gd name="connsiteY378" fmla="*/ 508694 h 733424"/>
              <a:gd name="connsiteX379" fmla="*/ 79845 w 636533"/>
              <a:gd name="connsiteY379" fmla="*/ 514499 h 733424"/>
              <a:gd name="connsiteX380" fmla="*/ 27830 w 636533"/>
              <a:gd name="connsiteY380" fmla="*/ 497495 h 733424"/>
              <a:gd name="connsiteX381" fmla="*/ 50489 w 636533"/>
              <a:gd name="connsiteY381" fmla="*/ 523614 h 733424"/>
              <a:gd name="connsiteX382" fmla="*/ 50936 w 636533"/>
              <a:gd name="connsiteY382" fmla="*/ 524023 h 733424"/>
              <a:gd name="connsiteX383" fmla="*/ 80701 w 636533"/>
              <a:gd name="connsiteY383" fmla="*/ 540914 h 733424"/>
              <a:gd name="connsiteX384" fmla="*/ 110988 w 636533"/>
              <a:gd name="connsiteY384" fmla="*/ 540951 h 733424"/>
              <a:gd name="connsiteX385" fmla="*/ 134354 w 636533"/>
              <a:gd name="connsiteY385" fmla="*/ 524060 h 733424"/>
              <a:gd name="connsiteX386" fmla="*/ 135693 w 636533"/>
              <a:gd name="connsiteY386" fmla="*/ 522758 h 733424"/>
              <a:gd name="connsiteX387" fmla="*/ 148157 w 636533"/>
              <a:gd name="connsiteY387" fmla="*/ 513828 h 733424"/>
              <a:gd name="connsiteX388" fmla="*/ 148157 w 636533"/>
              <a:gd name="connsiteY388" fmla="*/ 513791 h 733424"/>
              <a:gd name="connsiteX389" fmla="*/ 162966 w 636533"/>
              <a:gd name="connsiteY389" fmla="*/ 506871 h 733424"/>
              <a:gd name="connsiteX390" fmla="*/ 166240 w 636533"/>
              <a:gd name="connsiteY390" fmla="*/ 506276 h 733424"/>
              <a:gd name="connsiteX391" fmla="*/ 210071 w 636533"/>
              <a:gd name="connsiteY391" fmla="*/ 506276 h 733424"/>
              <a:gd name="connsiteX392" fmla="*/ 174500 w 636533"/>
              <a:gd name="connsiteY392" fmla="*/ 525438 h 733424"/>
              <a:gd name="connsiteX393" fmla="*/ 168063 w 636533"/>
              <a:gd name="connsiteY393" fmla="*/ 525438 h 733424"/>
              <a:gd name="connsiteX394" fmla="*/ 157868 w 636533"/>
              <a:gd name="connsiteY394" fmla="*/ 530349 h 733424"/>
              <a:gd name="connsiteX395" fmla="*/ 157868 w 636533"/>
              <a:gd name="connsiteY395" fmla="*/ 530312 h 733424"/>
              <a:gd name="connsiteX396" fmla="*/ 148492 w 636533"/>
              <a:gd name="connsiteY396" fmla="*/ 536972 h 733424"/>
              <a:gd name="connsiteX397" fmla="*/ 117312 w 636533"/>
              <a:gd name="connsiteY397" fmla="*/ 558998 h 733424"/>
              <a:gd name="connsiteX398" fmla="*/ 75268 w 636533"/>
              <a:gd name="connsiteY398" fmla="*/ 559185 h 733424"/>
              <a:gd name="connsiteX399" fmla="*/ 38768 w 636533"/>
              <a:gd name="connsiteY399" fmla="*/ 538647 h 733424"/>
              <a:gd name="connsiteX400" fmla="*/ 38173 w 636533"/>
              <a:gd name="connsiteY400" fmla="*/ 538201 h 733424"/>
              <a:gd name="connsiteX401" fmla="*/ 705 w 636533"/>
              <a:gd name="connsiteY401" fmla="*/ 485218 h 733424"/>
              <a:gd name="connsiteX402" fmla="*/ 483 w 636533"/>
              <a:gd name="connsiteY402" fmla="*/ 478669 h 733424"/>
              <a:gd name="connsiteX403" fmla="*/ 12463 w 636533"/>
              <a:gd name="connsiteY403" fmla="*/ 472568 h 733424"/>
              <a:gd name="connsiteX404" fmla="*/ 77017 w 636533"/>
              <a:gd name="connsiteY404" fmla="*/ 493702 h 733424"/>
              <a:gd name="connsiteX405" fmla="*/ 86839 w 636533"/>
              <a:gd name="connsiteY405" fmla="*/ 466354 h 733424"/>
              <a:gd name="connsiteX406" fmla="*/ 25075 w 636533"/>
              <a:gd name="connsiteY406" fmla="*/ 444030 h 733424"/>
              <a:gd name="connsiteX407" fmla="*/ 20759 w 636533"/>
              <a:gd name="connsiteY407" fmla="*/ 440829 h 733424"/>
              <a:gd name="connsiteX408" fmla="*/ 22582 w 636533"/>
              <a:gd name="connsiteY408" fmla="*/ 427547 h 733424"/>
              <a:gd name="connsiteX409" fmla="*/ 72514 w 636533"/>
              <a:gd name="connsiteY409" fmla="*/ 404144 h 733424"/>
              <a:gd name="connsiteX410" fmla="*/ 127767 w 636533"/>
              <a:gd name="connsiteY410" fmla="*/ 405447 h 733424"/>
              <a:gd name="connsiteX411" fmla="*/ 127767 w 636533"/>
              <a:gd name="connsiteY411" fmla="*/ 405484 h 733424"/>
              <a:gd name="connsiteX412" fmla="*/ 133088 w 636533"/>
              <a:gd name="connsiteY412" fmla="*/ 408907 h 733424"/>
              <a:gd name="connsiteX413" fmla="*/ 155450 w 636533"/>
              <a:gd name="connsiteY413" fmla="*/ 431901 h 733424"/>
              <a:gd name="connsiteX414" fmla="*/ 155450 w 636533"/>
              <a:gd name="connsiteY414" fmla="*/ 431939 h 733424"/>
              <a:gd name="connsiteX415" fmla="*/ 170295 w 636533"/>
              <a:gd name="connsiteY415" fmla="*/ 441612 h 733424"/>
              <a:gd name="connsiteX416" fmla="*/ 184768 w 636533"/>
              <a:gd name="connsiteY416" fmla="*/ 420330 h 733424"/>
              <a:gd name="connsiteX417" fmla="*/ 209772 w 636533"/>
              <a:gd name="connsiteY417" fmla="*/ 403364 h 733424"/>
              <a:gd name="connsiteX418" fmla="*/ 209660 w 636533"/>
              <a:gd name="connsiteY418" fmla="*/ 383272 h 733424"/>
              <a:gd name="connsiteX419" fmla="*/ 219780 w 636533"/>
              <a:gd name="connsiteY419" fmla="*/ 356334 h 733424"/>
              <a:gd name="connsiteX420" fmla="*/ 245453 w 636533"/>
              <a:gd name="connsiteY420" fmla="*/ 344576 h 733424"/>
              <a:gd name="connsiteX421" fmla="*/ 245490 w 636533"/>
              <a:gd name="connsiteY421" fmla="*/ 344539 h 733424"/>
              <a:gd name="connsiteX422" fmla="*/ 246420 w 636533"/>
              <a:gd name="connsiteY422" fmla="*/ 344576 h 733424"/>
              <a:gd name="connsiteX423" fmla="*/ 271275 w 636533"/>
              <a:gd name="connsiteY423" fmla="*/ 355962 h 733424"/>
              <a:gd name="connsiteX424" fmla="*/ 275145 w 636533"/>
              <a:gd name="connsiteY424" fmla="*/ 360910 h 733424"/>
              <a:gd name="connsiteX425" fmla="*/ 298362 w 636533"/>
              <a:gd name="connsiteY425" fmla="*/ 351645 h 733424"/>
              <a:gd name="connsiteX426" fmla="*/ 323068 w 636533"/>
              <a:gd name="connsiteY426" fmla="*/ 361914 h 733424"/>
              <a:gd name="connsiteX427" fmla="*/ 328797 w 636533"/>
              <a:gd name="connsiteY427" fmla="*/ 369206 h 733424"/>
              <a:gd name="connsiteX428" fmla="*/ 335048 w 636533"/>
              <a:gd name="connsiteY428" fmla="*/ 365710 h 733424"/>
              <a:gd name="connsiteX429" fmla="*/ 359866 w 636533"/>
              <a:gd name="connsiteY429" fmla="*/ 364035 h 733424"/>
              <a:gd name="connsiteX430" fmla="*/ 380329 w 636533"/>
              <a:gd name="connsiteY430" fmla="*/ 378583 h 733424"/>
              <a:gd name="connsiteX431" fmla="*/ 381929 w 636533"/>
              <a:gd name="connsiteY431" fmla="*/ 380964 h 733424"/>
              <a:gd name="connsiteX432" fmla="*/ 382152 w 636533"/>
              <a:gd name="connsiteY432" fmla="*/ 380777 h 733424"/>
              <a:gd name="connsiteX433" fmla="*/ 403881 w 636533"/>
              <a:gd name="connsiteY433" fmla="*/ 372778 h 733424"/>
              <a:gd name="connsiteX434" fmla="*/ 425647 w 636533"/>
              <a:gd name="connsiteY434" fmla="*/ 380480 h 733424"/>
              <a:gd name="connsiteX435" fmla="*/ 438409 w 636533"/>
              <a:gd name="connsiteY435" fmla="*/ 400162 h 733424"/>
              <a:gd name="connsiteX436" fmla="*/ 438744 w 636533"/>
              <a:gd name="connsiteY436" fmla="*/ 402916 h 733424"/>
              <a:gd name="connsiteX437" fmla="*/ 439488 w 636533"/>
              <a:gd name="connsiteY437" fmla="*/ 445183 h 733424"/>
              <a:gd name="connsiteX438" fmla="*/ 442278 w 636533"/>
              <a:gd name="connsiteY438" fmla="*/ 445183 h 733424"/>
              <a:gd name="connsiteX439" fmla="*/ 451840 w 636533"/>
              <a:gd name="connsiteY439" fmla="*/ 440681 h 733424"/>
              <a:gd name="connsiteX440" fmla="*/ 452473 w 636533"/>
              <a:gd name="connsiteY440" fmla="*/ 440271 h 733424"/>
              <a:gd name="connsiteX441" fmla="*/ 461849 w 636533"/>
              <a:gd name="connsiteY441" fmla="*/ 433648 h 733424"/>
              <a:gd name="connsiteX442" fmla="*/ 492508 w 636533"/>
              <a:gd name="connsiteY442" fmla="*/ 411845 h 733424"/>
              <a:gd name="connsiteX443" fmla="*/ 492992 w 636533"/>
              <a:gd name="connsiteY443" fmla="*/ 411659 h 733424"/>
              <a:gd name="connsiteX444" fmla="*/ 535073 w 636533"/>
              <a:gd name="connsiteY444" fmla="*/ 411473 h 733424"/>
              <a:gd name="connsiteX445" fmla="*/ 572131 w 636533"/>
              <a:gd name="connsiteY445" fmla="*/ 432495 h 733424"/>
              <a:gd name="connsiteX446" fmla="*/ 609599 w 636533"/>
              <a:gd name="connsiteY446" fmla="*/ 485478 h 733424"/>
              <a:gd name="connsiteX447" fmla="*/ 609822 w 636533"/>
              <a:gd name="connsiteY447" fmla="*/ 492026 h 733424"/>
              <a:gd name="connsiteX448" fmla="*/ 597841 w 636533"/>
              <a:gd name="connsiteY448" fmla="*/ 498128 h 733424"/>
              <a:gd name="connsiteX449" fmla="*/ 533287 w 636533"/>
              <a:gd name="connsiteY449" fmla="*/ 476994 h 733424"/>
              <a:gd name="connsiteX450" fmla="*/ 523465 w 636533"/>
              <a:gd name="connsiteY450" fmla="*/ 504341 h 733424"/>
              <a:gd name="connsiteX451" fmla="*/ 585230 w 636533"/>
              <a:gd name="connsiteY451" fmla="*/ 526666 h 733424"/>
              <a:gd name="connsiteX452" fmla="*/ 589546 w 636533"/>
              <a:gd name="connsiteY452" fmla="*/ 529865 h 733424"/>
              <a:gd name="connsiteX453" fmla="*/ 587723 w 636533"/>
              <a:gd name="connsiteY453" fmla="*/ 543148 h 733424"/>
              <a:gd name="connsiteX454" fmla="*/ 537791 w 636533"/>
              <a:gd name="connsiteY454" fmla="*/ 566551 h 733424"/>
              <a:gd name="connsiteX455" fmla="*/ 482575 w 636533"/>
              <a:gd name="connsiteY455" fmla="*/ 565249 h 733424"/>
              <a:gd name="connsiteX456" fmla="*/ 482575 w 636533"/>
              <a:gd name="connsiteY456" fmla="*/ 565212 h 733424"/>
              <a:gd name="connsiteX457" fmla="*/ 477255 w 636533"/>
              <a:gd name="connsiteY457" fmla="*/ 561788 h 733424"/>
              <a:gd name="connsiteX458" fmla="*/ 440382 w 636533"/>
              <a:gd name="connsiteY458" fmla="*/ 529269 h 733424"/>
              <a:gd name="connsiteX459" fmla="*/ 423639 w 636533"/>
              <a:gd name="connsiteY459" fmla="*/ 592856 h 733424"/>
              <a:gd name="connsiteX460" fmla="*/ 412514 w 636533"/>
              <a:gd name="connsiteY460" fmla="*/ 631030 h 733424"/>
              <a:gd name="connsiteX461" fmla="*/ 414039 w 636533"/>
              <a:gd name="connsiteY461" fmla="*/ 631030 h 733424"/>
              <a:gd name="connsiteX462" fmla="*/ 431043 w 636533"/>
              <a:gd name="connsiteY462" fmla="*/ 638100 h 733424"/>
              <a:gd name="connsiteX463" fmla="*/ 438113 w 636533"/>
              <a:gd name="connsiteY463" fmla="*/ 655104 h 733424"/>
              <a:gd name="connsiteX464" fmla="*/ 438113 w 636533"/>
              <a:gd name="connsiteY464" fmla="*/ 709426 h 733424"/>
              <a:gd name="connsiteX465" fmla="*/ 431638 w 636533"/>
              <a:gd name="connsiteY465" fmla="*/ 725759 h 733424"/>
              <a:gd name="connsiteX466" fmla="*/ 431043 w 636533"/>
              <a:gd name="connsiteY466" fmla="*/ 726429 h 733424"/>
              <a:gd name="connsiteX467" fmla="*/ 413965 w 636533"/>
              <a:gd name="connsiteY467" fmla="*/ 733424 h 733424"/>
              <a:gd name="connsiteX468" fmla="*/ 234180 w 636533"/>
              <a:gd name="connsiteY468" fmla="*/ 733424 h 733424"/>
              <a:gd name="connsiteX469" fmla="*/ 217252 w 636533"/>
              <a:gd name="connsiteY469" fmla="*/ 726392 h 733424"/>
              <a:gd name="connsiteX470" fmla="*/ 217177 w 636533"/>
              <a:gd name="connsiteY470" fmla="*/ 726317 h 733424"/>
              <a:gd name="connsiteX471" fmla="*/ 210108 w 636533"/>
              <a:gd name="connsiteY471" fmla="*/ 709352 h 733424"/>
              <a:gd name="connsiteX472" fmla="*/ 210108 w 636533"/>
              <a:gd name="connsiteY472" fmla="*/ 655030 h 733424"/>
              <a:gd name="connsiteX473" fmla="*/ 217177 w 636533"/>
              <a:gd name="connsiteY473" fmla="*/ 638025 h 733424"/>
              <a:gd name="connsiteX474" fmla="*/ 234181 w 636533"/>
              <a:gd name="connsiteY474" fmla="*/ 630956 h 733424"/>
              <a:gd name="connsiteX475" fmla="*/ 235000 w 636533"/>
              <a:gd name="connsiteY475" fmla="*/ 630956 h 733424"/>
              <a:gd name="connsiteX476" fmla="*/ 234554 w 636533"/>
              <a:gd name="connsiteY476" fmla="*/ 597916 h 733424"/>
              <a:gd name="connsiteX477" fmla="*/ 193551 w 636533"/>
              <a:gd name="connsiteY477" fmla="*/ 563871 h 733424"/>
              <a:gd name="connsiteX478" fmla="*/ 174501 w 636533"/>
              <a:gd name="connsiteY478" fmla="*/ 525436 h 733424"/>
              <a:gd name="connsiteX479" fmla="*/ 189345 w 636533"/>
              <a:gd name="connsiteY479" fmla="*/ 445219 h 733424"/>
              <a:gd name="connsiteX480" fmla="*/ 209921 w 636533"/>
              <a:gd name="connsiteY480" fmla="*/ 445219 h 733424"/>
              <a:gd name="connsiteX481" fmla="*/ 209847 w 636533"/>
              <a:gd name="connsiteY481" fmla="*/ 425202 h 733424"/>
              <a:gd name="connsiteX482" fmla="*/ 197718 w 636533"/>
              <a:gd name="connsiteY482" fmla="*/ 434206 h 733424"/>
              <a:gd name="connsiteX483" fmla="*/ 189346 w 636533"/>
              <a:gd name="connsiteY483" fmla="*/ 445219 h 733424"/>
              <a:gd name="connsiteX484" fmla="*/ 440491 w 636533"/>
              <a:gd name="connsiteY484" fmla="*/ 508285 h 733424"/>
              <a:gd name="connsiteX485" fmla="*/ 490050 w 636533"/>
              <a:gd name="connsiteY485" fmla="*/ 547353 h 733424"/>
              <a:gd name="connsiteX486" fmla="*/ 533881 w 636533"/>
              <a:gd name="connsiteY486" fmla="*/ 547874 h 733424"/>
              <a:gd name="connsiteX487" fmla="*/ 560744 w 636533"/>
              <a:gd name="connsiteY487" fmla="*/ 537977 h 733424"/>
              <a:gd name="connsiteX488" fmla="*/ 508059 w 636533"/>
              <a:gd name="connsiteY488" fmla="*/ 518927 h 733424"/>
              <a:gd name="connsiteX489" fmla="*/ 502366 w 636533"/>
              <a:gd name="connsiteY489" fmla="*/ 506761 h 733424"/>
              <a:gd name="connsiteX490" fmla="*/ 518514 w 636533"/>
              <a:gd name="connsiteY490" fmla="*/ 461852 h 733424"/>
              <a:gd name="connsiteX491" fmla="*/ 530383 w 636533"/>
              <a:gd name="connsiteY491" fmla="*/ 456047 h 733424"/>
              <a:gd name="connsiteX492" fmla="*/ 582398 w 636533"/>
              <a:gd name="connsiteY492" fmla="*/ 473089 h 733424"/>
              <a:gd name="connsiteX493" fmla="*/ 559739 w 636533"/>
              <a:gd name="connsiteY493" fmla="*/ 446969 h 733424"/>
              <a:gd name="connsiteX494" fmla="*/ 529527 w 636533"/>
              <a:gd name="connsiteY494" fmla="*/ 429668 h 733424"/>
              <a:gd name="connsiteX495" fmla="*/ 499203 w 636533"/>
              <a:gd name="connsiteY495" fmla="*/ 429631 h 733424"/>
              <a:gd name="connsiteX496" fmla="*/ 498757 w 636533"/>
              <a:gd name="connsiteY496" fmla="*/ 429779 h 733424"/>
              <a:gd name="connsiteX497" fmla="*/ 475838 w 636533"/>
              <a:gd name="connsiteY497" fmla="*/ 446522 h 733424"/>
              <a:gd name="connsiteX498" fmla="*/ 474498 w 636533"/>
              <a:gd name="connsiteY498" fmla="*/ 447826 h 733424"/>
              <a:gd name="connsiteX499" fmla="*/ 462034 w 636533"/>
              <a:gd name="connsiteY499" fmla="*/ 456829 h 733424"/>
              <a:gd name="connsiteX500" fmla="*/ 461290 w 636533"/>
              <a:gd name="connsiteY500" fmla="*/ 457201 h 733424"/>
              <a:gd name="connsiteX501" fmla="*/ 447188 w 636533"/>
              <a:gd name="connsiteY501" fmla="*/ 463749 h 733424"/>
              <a:gd name="connsiteX502" fmla="*/ 443914 w 636533"/>
              <a:gd name="connsiteY502" fmla="*/ 464345 h 733424"/>
              <a:gd name="connsiteX503" fmla="*/ 439747 w 636533"/>
              <a:gd name="connsiteY503" fmla="*/ 464345 h 733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</a:cxnLst>
            <a:rect l="l" t="t" r="r" b="b"/>
            <a:pathLst>
              <a:path w="636533" h="733424">
                <a:moveTo>
                  <a:pt x="229200" y="655027"/>
                </a:moveTo>
                <a:lnTo>
                  <a:pt x="229200" y="709349"/>
                </a:lnTo>
                <a:cubicBezTo>
                  <a:pt x="229200" y="710725"/>
                  <a:pt x="229758" y="711990"/>
                  <a:pt x="230613" y="712883"/>
                </a:cubicBezTo>
                <a:lnTo>
                  <a:pt x="230650" y="712921"/>
                </a:lnTo>
                <a:cubicBezTo>
                  <a:pt x="231544" y="713813"/>
                  <a:pt x="232809" y="714334"/>
                  <a:pt x="234185" y="714334"/>
                </a:cubicBezTo>
                <a:lnTo>
                  <a:pt x="414008" y="714334"/>
                </a:lnTo>
                <a:cubicBezTo>
                  <a:pt x="415385" y="714334"/>
                  <a:pt x="416613" y="713776"/>
                  <a:pt x="417542" y="712846"/>
                </a:cubicBezTo>
                <a:lnTo>
                  <a:pt x="417840" y="712548"/>
                </a:lnTo>
                <a:cubicBezTo>
                  <a:pt x="418584" y="711693"/>
                  <a:pt x="419031" y="710539"/>
                  <a:pt x="419031" y="709312"/>
                </a:cubicBezTo>
                <a:lnTo>
                  <a:pt x="419031" y="654989"/>
                </a:lnTo>
                <a:cubicBezTo>
                  <a:pt x="419031" y="653613"/>
                  <a:pt x="418473" y="652385"/>
                  <a:pt x="417542" y="651455"/>
                </a:cubicBezTo>
                <a:cubicBezTo>
                  <a:pt x="416650" y="650562"/>
                  <a:pt x="415385" y="649967"/>
                  <a:pt x="414008" y="649967"/>
                </a:cubicBezTo>
                <a:lnTo>
                  <a:pt x="234185" y="650041"/>
                </a:lnTo>
                <a:cubicBezTo>
                  <a:pt x="232809" y="650041"/>
                  <a:pt x="231544" y="650599"/>
                  <a:pt x="230650" y="651455"/>
                </a:cubicBezTo>
                <a:lnTo>
                  <a:pt x="230650" y="651492"/>
                </a:lnTo>
                <a:cubicBezTo>
                  <a:pt x="229758" y="652422"/>
                  <a:pt x="229200" y="653650"/>
                  <a:pt x="229200" y="655027"/>
                </a:cubicBezTo>
                <a:close/>
                <a:moveTo>
                  <a:pt x="622325" y="79621"/>
                </a:moveTo>
                <a:cubicBezTo>
                  <a:pt x="626865" y="77017"/>
                  <a:pt x="632668" y="78579"/>
                  <a:pt x="635273" y="83119"/>
                </a:cubicBezTo>
                <a:cubicBezTo>
                  <a:pt x="637878" y="87659"/>
                  <a:pt x="636315" y="93462"/>
                  <a:pt x="631776" y="96067"/>
                </a:cubicBezTo>
                <a:lnTo>
                  <a:pt x="600299" y="114224"/>
                </a:lnTo>
                <a:cubicBezTo>
                  <a:pt x="595760" y="116828"/>
                  <a:pt x="589955" y="115266"/>
                  <a:pt x="587350" y="110726"/>
                </a:cubicBezTo>
                <a:cubicBezTo>
                  <a:pt x="584745" y="106187"/>
                  <a:pt x="586308" y="100383"/>
                  <a:pt x="590848" y="97778"/>
                </a:cubicBezTo>
                <a:close/>
                <a:moveTo>
                  <a:pt x="561380" y="26266"/>
                </a:moveTo>
                <a:cubicBezTo>
                  <a:pt x="564283" y="21913"/>
                  <a:pt x="570199" y="20760"/>
                  <a:pt x="574552" y="23662"/>
                </a:cubicBezTo>
                <a:cubicBezTo>
                  <a:pt x="578904" y="26563"/>
                  <a:pt x="580058" y="32479"/>
                  <a:pt x="577156" y="36833"/>
                </a:cubicBezTo>
                <a:lnTo>
                  <a:pt x="556952" y="67046"/>
                </a:lnTo>
                <a:cubicBezTo>
                  <a:pt x="554051" y="71398"/>
                  <a:pt x="548135" y="72552"/>
                  <a:pt x="543781" y="69650"/>
                </a:cubicBezTo>
                <a:cubicBezTo>
                  <a:pt x="539428" y="66747"/>
                  <a:pt x="538275" y="60831"/>
                  <a:pt x="541177" y="56478"/>
                </a:cubicBezTo>
                <a:close/>
                <a:moveTo>
                  <a:pt x="428811" y="266772"/>
                </a:moveTo>
                <a:lnTo>
                  <a:pt x="455154" y="266772"/>
                </a:lnTo>
                <a:lnTo>
                  <a:pt x="455154" y="217101"/>
                </a:lnTo>
                <a:lnTo>
                  <a:pt x="446335" y="217101"/>
                </a:lnTo>
                <a:lnTo>
                  <a:pt x="446335" y="217139"/>
                </a:lnTo>
                <a:cubicBezTo>
                  <a:pt x="438634" y="217139"/>
                  <a:pt x="431676" y="214013"/>
                  <a:pt x="426616" y="208953"/>
                </a:cubicBezTo>
                <a:cubicBezTo>
                  <a:pt x="421593" y="203893"/>
                  <a:pt x="418468" y="196935"/>
                  <a:pt x="418468" y="189233"/>
                </a:cubicBezTo>
                <a:cubicBezTo>
                  <a:pt x="418468" y="181568"/>
                  <a:pt x="421593" y="174610"/>
                  <a:pt x="426616" y="169588"/>
                </a:cubicBezTo>
                <a:lnTo>
                  <a:pt x="426653" y="169551"/>
                </a:lnTo>
                <a:cubicBezTo>
                  <a:pt x="431714" y="164491"/>
                  <a:pt x="438671" y="161365"/>
                  <a:pt x="446335" y="161365"/>
                </a:cubicBezTo>
                <a:cubicBezTo>
                  <a:pt x="454000" y="161365"/>
                  <a:pt x="460958" y="164491"/>
                  <a:pt x="466018" y="169551"/>
                </a:cubicBezTo>
                <a:lnTo>
                  <a:pt x="466055" y="169588"/>
                </a:lnTo>
                <a:cubicBezTo>
                  <a:pt x="471116" y="174648"/>
                  <a:pt x="474204" y="181568"/>
                  <a:pt x="474204" y="189233"/>
                </a:cubicBezTo>
                <a:lnTo>
                  <a:pt x="474204" y="198089"/>
                </a:lnTo>
                <a:lnTo>
                  <a:pt x="488007" y="198089"/>
                </a:lnTo>
                <a:lnTo>
                  <a:pt x="488007" y="189233"/>
                </a:lnTo>
                <a:cubicBezTo>
                  <a:pt x="488007" y="181531"/>
                  <a:pt x="491132" y="174573"/>
                  <a:pt x="496193" y="169514"/>
                </a:cubicBezTo>
                <a:cubicBezTo>
                  <a:pt x="501253" y="164454"/>
                  <a:pt x="508211" y="161328"/>
                  <a:pt x="515913" y="161328"/>
                </a:cubicBezTo>
                <a:cubicBezTo>
                  <a:pt x="523578" y="161328"/>
                  <a:pt x="530536" y="164454"/>
                  <a:pt x="535595" y="169514"/>
                </a:cubicBezTo>
                <a:lnTo>
                  <a:pt x="535632" y="169551"/>
                </a:lnTo>
                <a:cubicBezTo>
                  <a:pt x="540692" y="174611"/>
                  <a:pt x="543818" y="181531"/>
                  <a:pt x="543818" y="189196"/>
                </a:cubicBezTo>
                <a:cubicBezTo>
                  <a:pt x="543818" y="196898"/>
                  <a:pt x="540692" y="203856"/>
                  <a:pt x="535632" y="208916"/>
                </a:cubicBezTo>
                <a:cubicBezTo>
                  <a:pt x="530572" y="213939"/>
                  <a:pt x="523615" y="217101"/>
                  <a:pt x="515913" y="217101"/>
                </a:cubicBezTo>
                <a:lnTo>
                  <a:pt x="515913" y="217064"/>
                </a:lnTo>
                <a:lnTo>
                  <a:pt x="507095" y="217064"/>
                </a:lnTo>
                <a:lnTo>
                  <a:pt x="507095" y="266735"/>
                </a:lnTo>
                <a:lnTo>
                  <a:pt x="533437" y="266735"/>
                </a:lnTo>
                <a:lnTo>
                  <a:pt x="533809" y="265954"/>
                </a:lnTo>
                <a:cubicBezTo>
                  <a:pt x="536191" y="261080"/>
                  <a:pt x="539688" y="256355"/>
                  <a:pt x="544265" y="251741"/>
                </a:cubicBezTo>
                <a:lnTo>
                  <a:pt x="544636" y="251369"/>
                </a:lnTo>
                <a:cubicBezTo>
                  <a:pt x="553492" y="242886"/>
                  <a:pt x="560635" y="232616"/>
                  <a:pt x="565472" y="221193"/>
                </a:cubicBezTo>
                <a:cubicBezTo>
                  <a:pt x="570160" y="210218"/>
                  <a:pt x="572728" y="198088"/>
                  <a:pt x="572728" y="185326"/>
                </a:cubicBezTo>
                <a:cubicBezTo>
                  <a:pt x="572728" y="160026"/>
                  <a:pt x="562460" y="137143"/>
                  <a:pt x="545902" y="120586"/>
                </a:cubicBezTo>
                <a:cubicBezTo>
                  <a:pt x="529345" y="104028"/>
                  <a:pt x="506426" y="93759"/>
                  <a:pt x="481162" y="93759"/>
                </a:cubicBezTo>
                <a:cubicBezTo>
                  <a:pt x="455861" y="93759"/>
                  <a:pt x="432979" y="104028"/>
                  <a:pt x="416421" y="120586"/>
                </a:cubicBezTo>
                <a:cubicBezTo>
                  <a:pt x="399864" y="137143"/>
                  <a:pt x="389595" y="160062"/>
                  <a:pt x="389595" y="185326"/>
                </a:cubicBezTo>
                <a:cubicBezTo>
                  <a:pt x="389595" y="198088"/>
                  <a:pt x="392199" y="210218"/>
                  <a:pt x="396850" y="221193"/>
                </a:cubicBezTo>
                <a:cubicBezTo>
                  <a:pt x="401613" y="232430"/>
                  <a:pt x="408608" y="242513"/>
                  <a:pt x="417239" y="250922"/>
                </a:cubicBezTo>
                <a:cubicBezTo>
                  <a:pt x="417648" y="251294"/>
                  <a:pt x="418058" y="251666"/>
                  <a:pt x="418393" y="252075"/>
                </a:cubicBezTo>
                <a:cubicBezTo>
                  <a:pt x="422857" y="256615"/>
                  <a:pt x="426206" y="261228"/>
                  <a:pt x="428513" y="265953"/>
                </a:cubicBezTo>
                <a:lnTo>
                  <a:pt x="428513" y="265990"/>
                </a:lnTo>
                <a:close/>
                <a:moveTo>
                  <a:pt x="474241" y="266772"/>
                </a:moveTo>
                <a:lnTo>
                  <a:pt x="474241" y="217101"/>
                </a:lnTo>
                <a:lnTo>
                  <a:pt x="488045" y="217101"/>
                </a:lnTo>
                <a:lnTo>
                  <a:pt x="488045" y="266772"/>
                </a:lnTo>
                <a:close/>
                <a:moveTo>
                  <a:pt x="529977" y="285822"/>
                </a:moveTo>
                <a:lnTo>
                  <a:pt x="432308" y="285822"/>
                </a:lnTo>
                <a:lnTo>
                  <a:pt x="432308" y="303272"/>
                </a:lnTo>
                <a:lnTo>
                  <a:pt x="529977" y="303272"/>
                </a:lnTo>
                <a:close/>
                <a:moveTo>
                  <a:pt x="520117" y="365297"/>
                </a:moveTo>
                <a:lnTo>
                  <a:pt x="520117" y="359754"/>
                </a:lnTo>
                <a:lnTo>
                  <a:pt x="520527" y="359754"/>
                </a:lnTo>
                <a:cubicBezTo>
                  <a:pt x="521419" y="359791"/>
                  <a:pt x="522313" y="359716"/>
                  <a:pt x="523205" y="359493"/>
                </a:cubicBezTo>
                <a:cubicBezTo>
                  <a:pt x="530573" y="357707"/>
                  <a:pt x="536897" y="353539"/>
                  <a:pt x="541437" y="347959"/>
                </a:cubicBezTo>
                <a:cubicBezTo>
                  <a:pt x="545790" y="342638"/>
                  <a:pt x="548506" y="335941"/>
                  <a:pt x="548953" y="328723"/>
                </a:cubicBezTo>
                <a:cubicBezTo>
                  <a:pt x="549027" y="328314"/>
                  <a:pt x="549027" y="327868"/>
                  <a:pt x="549027" y="327458"/>
                </a:cubicBezTo>
                <a:lnTo>
                  <a:pt x="549027" y="282289"/>
                </a:lnTo>
                <a:lnTo>
                  <a:pt x="548990" y="282289"/>
                </a:lnTo>
                <a:lnTo>
                  <a:pt x="548990" y="282177"/>
                </a:lnTo>
                <a:cubicBezTo>
                  <a:pt x="548953" y="279647"/>
                  <a:pt x="549586" y="277042"/>
                  <a:pt x="550888" y="274327"/>
                </a:cubicBezTo>
                <a:lnTo>
                  <a:pt x="550888" y="274290"/>
                </a:lnTo>
                <a:cubicBezTo>
                  <a:pt x="552301" y="271387"/>
                  <a:pt x="554459" y="268485"/>
                  <a:pt x="557399" y="265471"/>
                </a:cubicBezTo>
                <a:lnTo>
                  <a:pt x="558291" y="264578"/>
                </a:lnTo>
                <a:cubicBezTo>
                  <a:pt x="568710" y="254420"/>
                  <a:pt x="577118" y="242253"/>
                  <a:pt x="582922" y="228673"/>
                </a:cubicBezTo>
                <a:cubicBezTo>
                  <a:pt x="588578" y="215354"/>
                  <a:pt x="591740" y="200694"/>
                  <a:pt x="591740" y="185364"/>
                </a:cubicBezTo>
                <a:cubicBezTo>
                  <a:pt x="591740" y="154817"/>
                  <a:pt x="579350" y="127172"/>
                  <a:pt x="559333" y="107155"/>
                </a:cubicBezTo>
                <a:cubicBezTo>
                  <a:pt x="539316" y="87138"/>
                  <a:pt x="511634" y="74748"/>
                  <a:pt x="481125" y="74748"/>
                </a:cubicBezTo>
                <a:cubicBezTo>
                  <a:pt x="450578" y="74748"/>
                  <a:pt x="422933" y="87139"/>
                  <a:pt x="402916" y="107155"/>
                </a:cubicBezTo>
                <a:cubicBezTo>
                  <a:pt x="382898" y="127173"/>
                  <a:pt x="370509" y="154817"/>
                  <a:pt x="370509" y="185364"/>
                </a:cubicBezTo>
                <a:cubicBezTo>
                  <a:pt x="370509" y="200694"/>
                  <a:pt x="373634" y="215315"/>
                  <a:pt x="379327" y="228673"/>
                </a:cubicBezTo>
                <a:cubicBezTo>
                  <a:pt x="385206" y="242440"/>
                  <a:pt x="393763" y="254756"/>
                  <a:pt x="404330" y="264987"/>
                </a:cubicBezTo>
                <a:lnTo>
                  <a:pt x="404367" y="265025"/>
                </a:lnTo>
                <a:cubicBezTo>
                  <a:pt x="407530" y="268151"/>
                  <a:pt x="409837" y="271276"/>
                  <a:pt x="411363" y="274327"/>
                </a:cubicBezTo>
                <a:cubicBezTo>
                  <a:pt x="412553" y="276782"/>
                  <a:pt x="413186" y="279163"/>
                  <a:pt x="413260" y="281545"/>
                </a:cubicBezTo>
                <a:lnTo>
                  <a:pt x="413223" y="282289"/>
                </a:lnTo>
                <a:lnTo>
                  <a:pt x="413223" y="327458"/>
                </a:lnTo>
                <a:lnTo>
                  <a:pt x="413260" y="327458"/>
                </a:lnTo>
                <a:lnTo>
                  <a:pt x="413260" y="327756"/>
                </a:lnTo>
                <a:cubicBezTo>
                  <a:pt x="413521" y="335347"/>
                  <a:pt x="416274" y="342416"/>
                  <a:pt x="420813" y="347997"/>
                </a:cubicBezTo>
                <a:cubicBezTo>
                  <a:pt x="425352" y="353578"/>
                  <a:pt x="431677" y="357708"/>
                  <a:pt x="439045" y="359494"/>
                </a:cubicBezTo>
                <a:cubicBezTo>
                  <a:pt x="439752" y="359679"/>
                  <a:pt x="440496" y="359754"/>
                  <a:pt x="441277" y="359754"/>
                </a:cubicBezTo>
                <a:lnTo>
                  <a:pt x="442096" y="359754"/>
                </a:lnTo>
                <a:lnTo>
                  <a:pt x="442096" y="365298"/>
                </a:lnTo>
                <a:cubicBezTo>
                  <a:pt x="442096" y="372292"/>
                  <a:pt x="444961" y="378618"/>
                  <a:pt x="449575" y="383232"/>
                </a:cubicBezTo>
                <a:lnTo>
                  <a:pt x="449612" y="383269"/>
                </a:lnTo>
                <a:cubicBezTo>
                  <a:pt x="454225" y="387883"/>
                  <a:pt x="460551" y="390747"/>
                  <a:pt x="467546" y="390747"/>
                </a:cubicBezTo>
                <a:lnTo>
                  <a:pt x="494633" y="390747"/>
                </a:lnTo>
                <a:cubicBezTo>
                  <a:pt x="501627" y="390747"/>
                  <a:pt x="507953" y="387883"/>
                  <a:pt x="512567" y="383269"/>
                </a:cubicBezTo>
                <a:lnTo>
                  <a:pt x="512604" y="383232"/>
                </a:lnTo>
                <a:cubicBezTo>
                  <a:pt x="517254" y="378618"/>
                  <a:pt x="520119" y="372256"/>
                  <a:pt x="520119" y="365298"/>
                </a:cubicBezTo>
                <a:close/>
                <a:moveTo>
                  <a:pt x="450280" y="340741"/>
                </a:moveTo>
                <a:lnTo>
                  <a:pt x="442578" y="340778"/>
                </a:lnTo>
                <a:cubicBezTo>
                  <a:pt x="439750" y="339885"/>
                  <a:pt x="437331" y="338211"/>
                  <a:pt x="435546" y="336015"/>
                </a:cubicBezTo>
                <a:cubicBezTo>
                  <a:pt x="433611" y="333634"/>
                  <a:pt x="432420" y="330658"/>
                  <a:pt x="432272" y="327458"/>
                </a:cubicBezTo>
                <a:lnTo>
                  <a:pt x="432272" y="322323"/>
                </a:lnTo>
                <a:lnTo>
                  <a:pt x="529979" y="322323"/>
                </a:lnTo>
                <a:lnTo>
                  <a:pt x="529979" y="327792"/>
                </a:lnTo>
                <a:cubicBezTo>
                  <a:pt x="529755" y="330843"/>
                  <a:pt x="528565" y="333708"/>
                  <a:pt x="526705" y="336015"/>
                </a:cubicBezTo>
                <a:cubicBezTo>
                  <a:pt x="524919" y="338211"/>
                  <a:pt x="522463" y="339885"/>
                  <a:pt x="519673" y="340778"/>
                </a:cubicBezTo>
                <a:lnTo>
                  <a:pt x="512008" y="340778"/>
                </a:lnTo>
                <a:cubicBezTo>
                  <a:pt x="511562" y="340704"/>
                  <a:pt x="511115" y="340666"/>
                  <a:pt x="510631" y="340666"/>
                </a:cubicBezTo>
                <a:lnTo>
                  <a:pt x="451695" y="340666"/>
                </a:lnTo>
                <a:cubicBezTo>
                  <a:pt x="451211" y="340666"/>
                  <a:pt x="450766" y="340666"/>
                  <a:pt x="450282" y="340741"/>
                </a:cubicBezTo>
                <a:close/>
                <a:moveTo>
                  <a:pt x="499207" y="369800"/>
                </a:moveTo>
                <a:cubicBezTo>
                  <a:pt x="498053" y="370953"/>
                  <a:pt x="496453" y="371660"/>
                  <a:pt x="494667" y="371660"/>
                </a:cubicBezTo>
                <a:lnTo>
                  <a:pt x="467580" y="371660"/>
                </a:lnTo>
                <a:cubicBezTo>
                  <a:pt x="465831" y="371660"/>
                  <a:pt x="464232" y="370953"/>
                  <a:pt x="463079" y="369800"/>
                </a:cubicBezTo>
                <a:cubicBezTo>
                  <a:pt x="461925" y="368646"/>
                  <a:pt x="461218" y="367046"/>
                  <a:pt x="461218" y="365297"/>
                </a:cubicBezTo>
                <a:lnTo>
                  <a:pt x="461218" y="359716"/>
                </a:lnTo>
                <a:lnTo>
                  <a:pt x="501104" y="359716"/>
                </a:lnTo>
                <a:lnTo>
                  <a:pt x="501104" y="365297"/>
                </a:lnTo>
                <a:cubicBezTo>
                  <a:pt x="501067" y="367046"/>
                  <a:pt x="500359" y="368646"/>
                  <a:pt x="499206" y="369800"/>
                </a:cubicBezTo>
                <a:close/>
                <a:moveTo>
                  <a:pt x="455191" y="198092"/>
                </a:moveTo>
                <a:lnTo>
                  <a:pt x="446373" y="198092"/>
                </a:lnTo>
                <a:lnTo>
                  <a:pt x="446373" y="198055"/>
                </a:lnTo>
                <a:cubicBezTo>
                  <a:pt x="443917" y="198055"/>
                  <a:pt x="441722" y="197050"/>
                  <a:pt x="440122" y="195451"/>
                </a:cubicBezTo>
                <a:cubicBezTo>
                  <a:pt x="438522" y="193851"/>
                  <a:pt x="437554" y="191655"/>
                  <a:pt x="437554" y="189200"/>
                </a:cubicBezTo>
                <a:cubicBezTo>
                  <a:pt x="437554" y="186744"/>
                  <a:pt x="438522" y="184549"/>
                  <a:pt x="440122" y="182950"/>
                </a:cubicBezTo>
                <a:cubicBezTo>
                  <a:pt x="441722" y="181386"/>
                  <a:pt x="443917" y="180382"/>
                  <a:pt x="446373" y="180382"/>
                </a:cubicBezTo>
                <a:cubicBezTo>
                  <a:pt x="448828" y="180382"/>
                  <a:pt x="451024" y="181349"/>
                  <a:pt x="452624" y="182950"/>
                </a:cubicBezTo>
                <a:cubicBezTo>
                  <a:pt x="454186" y="184549"/>
                  <a:pt x="455191" y="186744"/>
                  <a:pt x="455191" y="189200"/>
                </a:cubicBezTo>
                <a:close/>
                <a:moveTo>
                  <a:pt x="507095" y="198130"/>
                </a:moveTo>
                <a:lnTo>
                  <a:pt x="507095" y="189274"/>
                </a:lnTo>
                <a:cubicBezTo>
                  <a:pt x="507095" y="186856"/>
                  <a:pt x="508099" y="184623"/>
                  <a:pt x="509699" y="183024"/>
                </a:cubicBezTo>
                <a:cubicBezTo>
                  <a:pt x="511299" y="181424"/>
                  <a:pt x="513494" y="180419"/>
                  <a:pt x="515950" y="180419"/>
                </a:cubicBezTo>
                <a:cubicBezTo>
                  <a:pt x="518405" y="180419"/>
                  <a:pt x="520638" y="181386"/>
                  <a:pt x="522200" y="182987"/>
                </a:cubicBezTo>
                <a:cubicBezTo>
                  <a:pt x="523763" y="184586"/>
                  <a:pt x="524768" y="186781"/>
                  <a:pt x="524768" y="189237"/>
                </a:cubicBezTo>
                <a:cubicBezTo>
                  <a:pt x="524768" y="191693"/>
                  <a:pt x="523763" y="193888"/>
                  <a:pt x="522163" y="195488"/>
                </a:cubicBezTo>
                <a:cubicBezTo>
                  <a:pt x="520564" y="197088"/>
                  <a:pt x="518368" y="198092"/>
                  <a:pt x="515913" y="198092"/>
                </a:cubicBezTo>
                <a:lnTo>
                  <a:pt x="515913" y="198130"/>
                </a:lnTo>
                <a:close/>
                <a:moveTo>
                  <a:pt x="330472" y="96069"/>
                </a:moveTo>
                <a:cubicBezTo>
                  <a:pt x="325933" y="93465"/>
                  <a:pt x="324371" y="87660"/>
                  <a:pt x="326975" y="83121"/>
                </a:cubicBezTo>
                <a:cubicBezTo>
                  <a:pt x="329580" y="78581"/>
                  <a:pt x="335383" y="77019"/>
                  <a:pt x="339923" y="79623"/>
                </a:cubicBezTo>
                <a:lnTo>
                  <a:pt x="371400" y="97818"/>
                </a:lnTo>
                <a:cubicBezTo>
                  <a:pt x="375940" y="100423"/>
                  <a:pt x="377502" y="106227"/>
                  <a:pt x="374898" y="110766"/>
                </a:cubicBezTo>
                <a:cubicBezTo>
                  <a:pt x="372294" y="115306"/>
                  <a:pt x="366489" y="116868"/>
                  <a:pt x="361950" y="114264"/>
                </a:cubicBezTo>
                <a:close/>
                <a:moveTo>
                  <a:pt x="385093" y="36835"/>
                </a:moveTo>
                <a:cubicBezTo>
                  <a:pt x="382190" y="32482"/>
                  <a:pt x="383344" y="26566"/>
                  <a:pt x="387697" y="23664"/>
                </a:cubicBezTo>
                <a:cubicBezTo>
                  <a:pt x="392051" y="20762"/>
                  <a:pt x="397966" y="21915"/>
                  <a:pt x="400868" y="26268"/>
                </a:cubicBezTo>
                <a:lnTo>
                  <a:pt x="421071" y="56480"/>
                </a:lnTo>
                <a:cubicBezTo>
                  <a:pt x="423974" y="60834"/>
                  <a:pt x="422820" y="66749"/>
                  <a:pt x="418467" y="69652"/>
                </a:cubicBezTo>
                <a:cubicBezTo>
                  <a:pt x="414114" y="72554"/>
                  <a:pt x="408198" y="71400"/>
                  <a:pt x="405296" y="67047"/>
                </a:cubicBezTo>
                <a:close/>
                <a:moveTo>
                  <a:pt x="471599" y="9525"/>
                </a:moveTo>
                <a:cubicBezTo>
                  <a:pt x="471599" y="4241"/>
                  <a:pt x="475840" y="0"/>
                  <a:pt x="481124" y="0"/>
                </a:cubicBezTo>
                <a:cubicBezTo>
                  <a:pt x="486370" y="0"/>
                  <a:pt x="490649" y="4241"/>
                  <a:pt x="490649" y="9525"/>
                </a:cubicBezTo>
                <a:lnTo>
                  <a:pt x="490649" y="45876"/>
                </a:lnTo>
                <a:cubicBezTo>
                  <a:pt x="490649" y="51123"/>
                  <a:pt x="486370" y="55401"/>
                  <a:pt x="481124" y="55401"/>
                </a:cubicBezTo>
                <a:cubicBezTo>
                  <a:pt x="475840" y="55401"/>
                  <a:pt x="471599" y="51123"/>
                  <a:pt x="471599" y="45876"/>
                </a:cubicBezTo>
                <a:close/>
                <a:moveTo>
                  <a:pt x="162893" y="148942"/>
                </a:moveTo>
                <a:cubicBezTo>
                  <a:pt x="181720" y="148942"/>
                  <a:pt x="198798" y="156607"/>
                  <a:pt x="211188" y="168960"/>
                </a:cubicBezTo>
                <a:lnTo>
                  <a:pt x="211225" y="168997"/>
                </a:lnTo>
                <a:cubicBezTo>
                  <a:pt x="223578" y="181387"/>
                  <a:pt x="231243" y="198466"/>
                  <a:pt x="231243" y="217292"/>
                </a:cubicBezTo>
                <a:cubicBezTo>
                  <a:pt x="231243" y="236118"/>
                  <a:pt x="223578" y="253234"/>
                  <a:pt x="211188" y="265587"/>
                </a:cubicBezTo>
                <a:cubicBezTo>
                  <a:pt x="198835" y="277977"/>
                  <a:pt x="181758" y="285604"/>
                  <a:pt x="162893" y="285604"/>
                </a:cubicBezTo>
                <a:cubicBezTo>
                  <a:pt x="144029" y="285604"/>
                  <a:pt x="126952" y="277940"/>
                  <a:pt x="114562" y="265587"/>
                </a:cubicBezTo>
                <a:cubicBezTo>
                  <a:pt x="102209" y="253234"/>
                  <a:pt x="94544" y="236118"/>
                  <a:pt x="94544" y="217255"/>
                </a:cubicBezTo>
                <a:cubicBezTo>
                  <a:pt x="94544" y="198391"/>
                  <a:pt x="102209" y="181313"/>
                  <a:pt x="114562" y="168923"/>
                </a:cubicBezTo>
                <a:cubicBezTo>
                  <a:pt x="126989" y="156607"/>
                  <a:pt x="144067" y="148942"/>
                  <a:pt x="162893" y="148942"/>
                </a:cubicBezTo>
                <a:close/>
                <a:moveTo>
                  <a:pt x="197757" y="182391"/>
                </a:moveTo>
                <a:cubicBezTo>
                  <a:pt x="188864" y="173499"/>
                  <a:pt x="176548" y="167992"/>
                  <a:pt x="162893" y="167992"/>
                </a:cubicBezTo>
                <a:cubicBezTo>
                  <a:pt x="149275" y="167992"/>
                  <a:pt x="136922" y="173499"/>
                  <a:pt x="128030" y="182391"/>
                </a:cubicBezTo>
                <a:lnTo>
                  <a:pt x="128030" y="182429"/>
                </a:lnTo>
                <a:cubicBezTo>
                  <a:pt x="119100" y="191358"/>
                  <a:pt x="113594" y="203674"/>
                  <a:pt x="113594" y="217292"/>
                </a:cubicBezTo>
                <a:cubicBezTo>
                  <a:pt x="113594" y="230910"/>
                  <a:pt x="119100" y="243226"/>
                  <a:pt x="128030" y="252155"/>
                </a:cubicBezTo>
                <a:cubicBezTo>
                  <a:pt x="136960" y="261085"/>
                  <a:pt x="149275" y="266591"/>
                  <a:pt x="162893" y="266591"/>
                </a:cubicBezTo>
                <a:cubicBezTo>
                  <a:pt x="176511" y="266591"/>
                  <a:pt x="188827" y="261085"/>
                  <a:pt x="197757" y="252155"/>
                </a:cubicBezTo>
                <a:lnTo>
                  <a:pt x="197794" y="252155"/>
                </a:lnTo>
                <a:cubicBezTo>
                  <a:pt x="206686" y="243263"/>
                  <a:pt x="212193" y="230947"/>
                  <a:pt x="212193" y="217292"/>
                </a:cubicBezTo>
                <a:cubicBezTo>
                  <a:pt x="212193" y="203674"/>
                  <a:pt x="206686" y="191321"/>
                  <a:pt x="197794" y="182429"/>
                </a:cubicBezTo>
                <a:close/>
                <a:moveTo>
                  <a:pt x="19049" y="217292"/>
                </a:moveTo>
                <a:lnTo>
                  <a:pt x="19049" y="236565"/>
                </a:lnTo>
                <a:cubicBezTo>
                  <a:pt x="18713" y="241104"/>
                  <a:pt x="21653" y="245346"/>
                  <a:pt x="26230" y="246499"/>
                </a:cubicBezTo>
                <a:lnTo>
                  <a:pt x="51047" y="252788"/>
                </a:lnTo>
                <a:cubicBezTo>
                  <a:pt x="52052" y="255950"/>
                  <a:pt x="53205" y="259038"/>
                  <a:pt x="54433" y="262089"/>
                </a:cubicBezTo>
                <a:cubicBezTo>
                  <a:pt x="55698" y="265140"/>
                  <a:pt x="57074" y="268116"/>
                  <a:pt x="58600" y="271056"/>
                </a:cubicBezTo>
                <a:lnTo>
                  <a:pt x="45763" y="292598"/>
                </a:lnTo>
                <a:cubicBezTo>
                  <a:pt x="43121" y="296320"/>
                  <a:pt x="43457" y="301491"/>
                  <a:pt x="46806" y="304840"/>
                </a:cubicBezTo>
                <a:lnTo>
                  <a:pt x="75083" y="333043"/>
                </a:lnTo>
                <a:cubicBezTo>
                  <a:pt x="78097" y="336056"/>
                  <a:pt x="82860" y="336764"/>
                  <a:pt x="86692" y="334457"/>
                </a:cubicBezTo>
                <a:lnTo>
                  <a:pt x="108868" y="321212"/>
                </a:lnTo>
                <a:cubicBezTo>
                  <a:pt x="111844" y="322737"/>
                  <a:pt x="114895" y="324151"/>
                  <a:pt x="118057" y="325453"/>
                </a:cubicBezTo>
                <a:cubicBezTo>
                  <a:pt x="121145" y="326718"/>
                  <a:pt x="124308" y="327871"/>
                  <a:pt x="127508" y="328876"/>
                </a:cubicBezTo>
                <a:lnTo>
                  <a:pt x="133647" y="353098"/>
                </a:lnTo>
                <a:cubicBezTo>
                  <a:pt x="134503" y="357488"/>
                  <a:pt x="138372" y="360800"/>
                  <a:pt x="143023" y="360800"/>
                </a:cubicBezTo>
                <a:lnTo>
                  <a:pt x="182946" y="360800"/>
                </a:lnTo>
                <a:cubicBezTo>
                  <a:pt x="187188" y="360800"/>
                  <a:pt x="191095" y="357935"/>
                  <a:pt x="192173" y="353581"/>
                </a:cubicBezTo>
                <a:lnTo>
                  <a:pt x="198424" y="328875"/>
                </a:lnTo>
                <a:cubicBezTo>
                  <a:pt x="201624" y="327871"/>
                  <a:pt x="204787" y="326718"/>
                  <a:pt x="207875" y="325453"/>
                </a:cubicBezTo>
                <a:cubicBezTo>
                  <a:pt x="211037" y="324150"/>
                  <a:pt x="214088" y="322737"/>
                  <a:pt x="217065" y="321212"/>
                </a:cubicBezTo>
                <a:lnTo>
                  <a:pt x="238645" y="334086"/>
                </a:lnTo>
                <a:cubicBezTo>
                  <a:pt x="242365" y="336727"/>
                  <a:pt x="247537" y="336392"/>
                  <a:pt x="250886" y="333044"/>
                </a:cubicBezTo>
                <a:lnTo>
                  <a:pt x="279089" y="304766"/>
                </a:lnTo>
                <a:cubicBezTo>
                  <a:pt x="282103" y="301752"/>
                  <a:pt x="282809" y="296990"/>
                  <a:pt x="280503" y="293157"/>
                </a:cubicBezTo>
                <a:lnTo>
                  <a:pt x="267295" y="270981"/>
                </a:lnTo>
                <a:cubicBezTo>
                  <a:pt x="268820" y="268079"/>
                  <a:pt x="270196" y="265066"/>
                  <a:pt x="271462" y="262015"/>
                </a:cubicBezTo>
                <a:cubicBezTo>
                  <a:pt x="272727" y="258964"/>
                  <a:pt x="273843" y="255875"/>
                  <a:pt x="274847" y="252713"/>
                </a:cubicBezTo>
                <a:lnTo>
                  <a:pt x="299665" y="246387"/>
                </a:lnTo>
                <a:cubicBezTo>
                  <a:pt x="303795" y="245346"/>
                  <a:pt x="306846" y="241624"/>
                  <a:pt x="306846" y="237160"/>
                </a:cubicBezTo>
                <a:lnTo>
                  <a:pt x="306846" y="197944"/>
                </a:lnTo>
                <a:cubicBezTo>
                  <a:pt x="307181" y="193404"/>
                  <a:pt x="304204" y="189163"/>
                  <a:pt x="299665" y="188009"/>
                </a:cubicBezTo>
                <a:lnTo>
                  <a:pt x="274847" y="181721"/>
                </a:lnTo>
                <a:cubicBezTo>
                  <a:pt x="273843" y="178559"/>
                  <a:pt x="272690" y="175471"/>
                  <a:pt x="271462" y="172420"/>
                </a:cubicBezTo>
                <a:cubicBezTo>
                  <a:pt x="270196" y="169369"/>
                  <a:pt x="268783" y="166392"/>
                  <a:pt x="267295" y="163453"/>
                </a:cubicBezTo>
                <a:lnTo>
                  <a:pt x="280355" y="141538"/>
                </a:lnTo>
                <a:cubicBezTo>
                  <a:pt x="282698" y="137853"/>
                  <a:pt x="282289" y="132905"/>
                  <a:pt x="279052" y="129706"/>
                </a:cubicBezTo>
                <a:lnTo>
                  <a:pt x="250849" y="101503"/>
                </a:lnTo>
                <a:cubicBezTo>
                  <a:pt x="247835" y="98489"/>
                  <a:pt x="243073" y="97782"/>
                  <a:pt x="239240" y="100052"/>
                </a:cubicBezTo>
                <a:lnTo>
                  <a:pt x="217065" y="113297"/>
                </a:lnTo>
                <a:cubicBezTo>
                  <a:pt x="214088" y="111772"/>
                  <a:pt x="211037" y="110358"/>
                  <a:pt x="207875" y="109056"/>
                </a:cubicBezTo>
                <a:cubicBezTo>
                  <a:pt x="204787" y="107791"/>
                  <a:pt x="201624" y="106637"/>
                  <a:pt x="198424" y="105632"/>
                </a:cubicBezTo>
                <a:lnTo>
                  <a:pt x="192286" y="81410"/>
                </a:lnTo>
                <a:cubicBezTo>
                  <a:pt x="191429" y="77020"/>
                  <a:pt x="187560" y="73708"/>
                  <a:pt x="182946" y="73708"/>
                </a:cubicBezTo>
                <a:lnTo>
                  <a:pt x="143023" y="73708"/>
                </a:lnTo>
                <a:cubicBezTo>
                  <a:pt x="138745" y="73708"/>
                  <a:pt x="134875" y="76611"/>
                  <a:pt x="133796" y="80927"/>
                </a:cubicBezTo>
                <a:lnTo>
                  <a:pt x="127545" y="105633"/>
                </a:lnTo>
                <a:cubicBezTo>
                  <a:pt x="124346" y="106637"/>
                  <a:pt x="121182" y="107791"/>
                  <a:pt x="118094" y="109056"/>
                </a:cubicBezTo>
                <a:cubicBezTo>
                  <a:pt x="114969" y="110359"/>
                  <a:pt x="111881" y="111772"/>
                  <a:pt x="108905" y="113297"/>
                </a:cubicBezTo>
                <a:lnTo>
                  <a:pt x="87325" y="100460"/>
                </a:lnTo>
                <a:cubicBezTo>
                  <a:pt x="83604" y="97819"/>
                  <a:pt x="78432" y="98154"/>
                  <a:pt x="75083" y="101502"/>
                </a:cubicBezTo>
                <a:lnTo>
                  <a:pt x="46881" y="129742"/>
                </a:lnTo>
                <a:cubicBezTo>
                  <a:pt x="43867" y="132756"/>
                  <a:pt x="43160" y="137518"/>
                  <a:pt x="45466" y="141351"/>
                </a:cubicBezTo>
                <a:lnTo>
                  <a:pt x="58675" y="163526"/>
                </a:lnTo>
                <a:cubicBezTo>
                  <a:pt x="57150" y="166428"/>
                  <a:pt x="55773" y="169442"/>
                  <a:pt x="54507" y="172493"/>
                </a:cubicBezTo>
                <a:cubicBezTo>
                  <a:pt x="53243" y="175507"/>
                  <a:pt x="52126" y="178596"/>
                  <a:pt x="51122" y="181795"/>
                </a:cubicBezTo>
                <a:lnTo>
                  <a:pt x="26305" y="188121"/>
                </a:lnTo>
                <a:cubicBezTo>
                  <a:pt x="22175" y="189162"/>
                  <a:pt x="19124" y="192883"/>
                  <a:pt x="19124" y="197310"/>
                </a:cubicBezTo>
                <a:lnTo>
                  <a:pt x="19012" y="217291"/>
                </a:lnTo>
                <a:close/>
                <a:moveTo>
                  <a:pt x="38024" y="204753"/>
                </a:moveTo>
                <a:lnTo>
                  <a:pt x="38024" y="229868"/>
                </a:lnTo>
                <a:lnTo>
                  <a:pt x="60943" y="235672"/>
                </a:lnTo>
                <a:cubicBezTo>
                  <a:pt x="64180" y="236491"/>
                  <a:pt x="66897" y="239020"/>
                  <a:pt x="67827" y="242481"/>
                </a:cubicBezTo>
                <a:cubicBezTo>
                  <a:pt x="68944" y="246685"/>
                  <a:pt x="70320" y="250778"/>
                  <a:pt x="71994" y="254759"/>
                </a:cubicBezTo>
                <a:cubicBezTo>
                  <a:pt x="73668" y="258815"/>
                  <a:pt x="75603" y="262722"/>
                  <a:pt x="77761" y="266443"/>
                </a:cubicBezTo>
                <a:cubicBezTo>
                  <a:pt x="79435" y="269345"/>
                  <a:pt x="79510" y="273028"/>
                  <a:pt x="77687" y="276079"/>
                </a:cubicBezTo>
                <a:lnTo>
                  <a:pt x="65483" y="296543"/>
                </a:lnTo>
                <a:lnTo>
                  <a:pt x="83268" y="314328"/>
                </a:lnTo>
                <a:lnTo>
                  <a:pt x="103397" y="302347"/>
                </a:lnTo>
                <a:cubicBezTo>
                  <a:pt x="106300" y="300413"/>
                  <a:pt x="110170" y="300190"/>
                  <a:pt x="113406" y="302050"/>
                </a:cubicBezTo>
                <a:cubicBezTo>
                  <a:pt x="117239" y="304282"/>
                  <a:pt x="121220" y="306217"/>
                  <a:pt x="125238" y="307892"/>
                </a:cubicBezTo>
                <a:cubicBezTo>
                  <a:pt x="129108" y="309491"/>
                  <a:pt x="133089" y="310830"/>
                  <a:pt x="137182" y="311909"/>
                </a:cubicBezTo>
                <a:cubicBezTo>
                  <a:pt x="140679" y="312617"/>
                  <a:pt x="143656" y="315258"/>
                  <a:pt x="144549" y="318942"/>
                </a:cubicBezTo>
                <a:lnTo>
                  <a:pt x="150316" y="341712"/>
                </a:lnTo>
                <a:lnTo>
                  <a:pt x="175467" y="341712"/>
                </a:lnTo>
                <a:lnTo>
                  <a:pt x="181235" y="318942"/>
                </a:lnTo>
                <a:cubicBezTo>
                  <a:pt x="182053" y="315668"/>
                  <a:pt x="184584" y="312952"/>
                  <a:pt x="188080" y="312059"/>
                </a:cubicBezTo>
                <a:cubicBezTo>
                  <a:pt x="192360" y="310943"/>
                  <a:pt x="196527" y="309528"/>
                  <a:pt x="200582" y="307892"/>
                </a:cubicBezTo>
                <a:cubicBezTo>
                  <a:pt x="204600" y="306217"/>
                  <a:pt x="208582" y="304245"/>
                  <a:pt x="212414" y="302050"/>
                </a:cubicBezTo>
                <a:cubicBezTo>
                  <a:pt x="215316" y="300376"/>
                  <a:pt x="219000" y="300301"/>
                  <a:pt x="222050" y="302124"/>
                </a:cubicBezTo>
                <a:lnTo>
                  <a:pt x="242514" y="314328"/>
                </a:lnTo>
                <a:lnTo>
                  <a:pt x="260299" y="296543"/>
                </a:lnTo>
                <a:lnTo>
                  <a:pt x="248318" y="276451"/>
                </a:lnTo>
                <a:cubicBezTo>
                  <a:pt x="246384" y="273548"/>
                  <a:pt x="246161" y="269678"/>
                  <a:pt x="248021" y="266442"/>
                </a:cubicBezTo>
                <a:cubicBezTo>
                  <a:pt x="250180" y="262721"/>
                  <a:pt x="252114" y="258814"/>
                  <a:pt x="253826" y="254759"/>
                </a:cubicBezTo>
                <a:cubicBezTo>
                  <a:pt x="255425" y="250889"/>
                  <a:pt x="256802" y="246871"/>
                  <a:pt x="257881" y="242815"/>
                </a:cubicBezTo>
                <a:cubicBezTo>
                  <a:pt x="258625" y="239392"/>
                  <a:pt x="261229" y="236564"/>
                  <a:pt x="264876" y="235634"/>
                </a:cubicBezTo>
                <a:lnTo>
                  <a:pt x="287795" y="229830"/>
                </a:lnTo>
                <a:lnTo>
                  <a:pt x="287795" y="204715"/>
                </a:lnTo>
                <a:lnTo>
                  <a:pt x="264876" y="198911"/>
                </a:lnTo>
                <a:cubicBezTo>
                  <a:pt x="261602" y="198092"/>
                  <a:pt x="258923" y="195563"/>
                  <a:pt x="257993" y="192102"/>
                </a:cubicBezTo>
                <a:cubicBezTo>
                  <a:pt x="256877" y="187898"/>
                  <a:pt x="255463" y="183805"/>
                  <a:pt x="253826" y="179786"/>
                </a:cubicBezTo>
                <a:cubicBezTo>
                  <a:pt x="252151" y="175731"/>
                  <a:pt x="250217" y="171823"/>
                  <a:pt x="248021" y="168103"/>
                </a:cubicBezTo>
                <a:cubicBezTo>
                  <a:pt x="246384" y="165201"/>
                  <a:pt x="246272" y="161517"/>
                  <a:pt x="248095" y="158466"/>
                </a:cubicBezTo>
                <a:lnTo>
                  <a:pt x="260299" y="137966"/>
                </a:lnTo>
                <a:lnTo>
                  <a:pt x="242514" y="120255"/>
                </a:lnTo>
                <a:lnTo>
                  <a:pt x="222385" y="132236"/>
                </a:lnTo>
                <a:cubicBezTo>
                  <a:pt x="219482" y="134170"/>
                  <a:pt x="215613" y="134393"/>
                  <a:pt x="212376" y="132533"/>
                </a:cubicBezTo>
                <a:cubicBezTo>
                  <a:pt x="208544" y="130301"/>
                  <a:pt x="204562" y="128328"/>
                  <a:pt x="200544" y="126691"/>
                </a:cubicBezTo>
                <a:cubicBezTo>
                  <a:pt x="196675" y="125092"/>
                  <a:pt x="192693" y="123753"/>
                  <a:pt x="188600" y="122673"/>
                </a:cubicBezTo>
                <a:cubicBezTo>
                  <a:pt x="185103" y="122004"/>
                  <a:pt x="182126" y="119324"/>
                  <a:pt x="181234" y="115641"/>
                </a:cubicBezTo>
                <a:lnTo>
                  <a:pt x="175466" y="92871"/>
                </a:lnTo>
                <a:lnTo>
                  <a:pt x="150315" y="92871"/>
                </a:lnTo>
                <a:lnTo>
                  <a:pt x="144547" y="115641"/>
                </a:lnTo>
                <a:cubicBezTo>
                  <a:pt x="143729" y="118915"/>
                  <a:pt x="141199" y="121631"/>
                  <a:pt x="137702" y="122524"/>
                </a:cubicBezTo>
                <a:cubicBezTo>
                  <a:pt x="133423" y="123640"/>
                  <a:pt x="129256" y="125055"/>
                  <a:pt x="125200" y="126691"/>
                </a:cubicBezTo>
                <a:cubicBezTo>
                  <a:pt x="121144" y="128328"/>
                  <a:pt x="117200" y="130301"/>
                  <a:pt x="113368" y="132533"/>
                </a:cubicBezTo>
                <a:cubicBezTo>
                  <a:pt x="110466" y="134170"/>
                  <a:pt x="106783" y="134282"/>
                  <a:pt x="103732" y="132458"/>
                </a:cubicBezTo>
                <a:lnTo>
                  <a:pt x="83268" y="120255"/>
                </a:lnTo>
                <a:lnTo>
                  <a:pt x="65483" y="138040"/>
                </a:lnTo>
                <a:lnTo>
                  <a:pt x="77464" y="158132"/>
                </a:lnTo>
                <a:cubicBezTo>
                  <a:pt x="79398" y="161034"/>
                  <a:pt x="79621" y="164904"/>
                  <a:pt x="77761" y="168141"/>
                </a:cubicBezTo>
                <a:cubicBezTo>
                  <a:pt x="75603" y="171861"/>
                  <a:pt x="73668" y="175769"/>
                  <a:pt x="71994" y="179824"/>
                </a:cubicBezTo>
                <a:cubicBezTo>
                  <a:pt x="70357" y="183694"/>
                  <a:pt x="69018" y="187712"/>
                  <a:pt x="67901" y="191768"/>
                </a:cubicBezTo>
                <a:cubicBezTo>
                  <a:pt x="67157" y="195191"/>
                  <a:pt x="64552" y="198019"/>
                  <a:pt x="60906" y="198949"/>
                </a:cubicBezTo>
                <a:close/>
                <a:moveTo>
                  <a:pt x="228934" y="453851"/>
                </a:moveTo>
                <a:cubicBezTo>
                  <a:pt x="228823" y="430299"/>
                  <a:pt x="228711" y="406747"/>
                  <a:pt x="228562" y="383195"/>
                </a:cubicBezTo>
                <a:cubicBezTo>
                  <a:pt x="228524" y="377651"/>
                  <a:pt x="230534" y="372665"/>
                  <a:pt x="233771" y="369056"/>
                </a:cubicBezTo>
                <a:cubicBezTo>
                  <a:pt x="236822" y="365707"/>
                  <a:pt x="240952" y="363586"/>
                  <a:pt x="245454" y="363549"/>
                </a:cubicBezTo>
                <a:lnTo>
                  <a:pt x="245454" y="363586"/>
                </a:lnTo>
                <a:lnTo>
                  <a:pt x="246161" y="363586"/>
                </a:lnTo>
                <a:cubicBezTo>
                  <a:pt x="250440" y="363735"/>
                  <a:pt x="254384" y="365782"/>
                  <a:pt x="257323" y="368944"/>
                </a:cubicBezTo>
                <a:cubicBezTo>
                  <a:pt x="260598" y="372479"/>
                  <a:pt x="262681" y="377427"/>
                  <a:pt x="262755" y="382859"/>
                </a:cubicBezTo>
                <a:lnTo>
                  <a:pt x="262718" y="382859"/>
                </a:lnTo>
                <a:lnTo>
                  <a:pt x="262755" y="383752"/>
                </a:lnTo>
                <a:lnTo>
                  <a:pt x="262755" y="387026"/>
                </a:lnTo>
                <a:cubicBezTo>
                  <a:pt x="262755" y="387287"/>
                  <a:pt x="262718" y="387548"/>
                  <a:pt x="262718" y="387808"/>
                </a:cubicBezTo>
                <a:lnTo>
                  <a:pt x="262718" y="423786"/>
                </a:lnTo>
                <a:cubicBezTo>
                  <a:pt x="262718" y="429070"/>
                  <a:pt x="266961" y="433311"/>
                  <a:pt x="272243" y="433311"/>
                </a:cubicBezTo>
                <a:cubicBezTo>
                  <a:pt x="277490" y="433311"/>
                  <a:pt x="281768" y="429070"/>
                  <a:pt x="281768" y="423786"/>
                </a:cubicBezTo>
                <a:lnTo>
                  <a:pt x="281768" y="387919"/>
                </a:lnTo>
                <a:cubicBezTo>
                  <a:pt x="282215" y="383008"/>
                  <a:pt x="284262" y="378655"/>
                  <a:pt x="287313" y="375529"/>
                </a:cubicBezTo>
                <a:cubicBezTo>
                  <a:pt x="290289" y="372515"/>
                  <a:pt x="294195" y="370655"/>
                  <a:pt x="298364" y="370618"/>
                </a:cubicBezTo>
                <a:cubicBezTo>
                  <a:pt x="302605" y="370581"/>
                  <a:pt x="306586" y="372404"/>
                  <a:pt x="309600" y="375380"/>
                </a:cubicBezTo>
                <a:cubicBezTo>
                  <a:pt x="312688" y="378431"/>
                  <a:pt x="314809" y="382784"/>
                  <a:pt x="315292" y="387770"/>
                </a:cubicBezTo>
                <a:lnTo>
                  <a:pt x="315292" y="423415"/>
                </a:lnTo>
                <a:cubicBezTo>
                  <a:pt x="315292" y="428698"/>
                  <a:pt x="319571" y="432940"/>
                  <a:pt x="324817" y="432940"/>
                </a:cubicBezTo>
                <a:cubicBezTo>
                  <a:pt x="330101" y="432940"/>
                  <a:pt x="334342" y="428661"/>
                  <a:pt x="334342" y="423415"/>
                </a:cubicBezTo>
                <a:lnTo>
                  <a:pt x="334342" y="390077"/>
                </a:lnTo>
                <a:cubicBezTo>
                  <a:pt x="336538" y="386915"/>
                  <a:pt x="339403" y="384534"/>
                  <a:pt x="342602" y="383082"/>
                </a:cubicBezTo>
                <a:cubicBezTo>
                  <a:pt x="346323" y="381445"/>
                  <a:pt x="350490" y="381073"/>
                  <a:pt x="354509" y="382227"/>
                </a:cubicBezTo>
                <a:cubicBezTo>
                  <a:pt x="358639" y="383417"/>
                  <a:pt x="362248" y="386096"/>
                  <a:pt x="364852" y="389705"/>
                </a:cubicBezTo>
                <a:cubicBezTo>
                  <a:pt x="367457" y="393277"/>
                  <a:pt x="369056" y="397742"/>
                  <a:pt x="369317" y="402505"/>
                </a:cubicBezTo>
                <a:lnTo>
                  <a:pt x="369317" y="402988"/>
                </a:lnTo>
                <a:lnTo>
                  <a:pt x="369280" y="439043"/>
                </a:lnTo>
                <a:cubicBezTo>
                  <a:pt x="369280" y="444326"/>
                  <a:pt x="373559" y="448568"/>
                  <a:pt x="378805" y="448568"/>
                </a:cubicBezTo>
                <a:cubicBezTo>
                  <a:pt x="384089" y="448568"/>
                  <a:pt x="388330" y="444326"/>
                  <a:pt x="388330" y="439043"/>
                </a:cubicBezTo>
                <a:lnTo>
                  <a:pt x="388330" y="404291"/>
                </a:lnTo>
                <a:cubicBezTo>
                  <a:pt x="389484" y="400682"/>
                  <a:pt x="391567" y="397669"/>
                  <a:pt x="394209" y="395473"/>
                </a:cubicBezTo>
                <a:cubicBezTo>
                  <a:pt x="396999" y="393167"/>
                  <a:pt x="400348" y="391827"/>
                  <a:pt x="403883" y="391790"/>
                </a:cubicBezTo>
                <a:cubicBezTo>
                  <a:pt x="407454" y="391790"/>
                  <a:pt x="410877" y="393055"/>
                  <a:pt x="413668" y="395325"/>
                </a:cubicBezTo>
                <a:cubicBezTo>
                  <a:pt x="416346" y="397483"/>
                  <a:pt x="418504" y="400571"/>
                  <a:pt x="419695" y="404217"/>
                </a:cubicBezTo>
                <a:lnTo>
                  <a:pt x="420587" y="454075"/>
                </a:lnTo>
                <a:lnTo>
                  <a:pt x="420587" y="454744"/>
                </a:lnTo>
                <a:cubicBezTo>
                  <a:pt x="420587" y="455117"/>
                  <a:pt x="420587" y="455451"/>
                  <a:pt x="420625" y="455787"/>
                </a:cubicBezTo>
                <a:lnTo>
                  <a:pt x="421667" y="515243"/>
                </a:lnTo>
                <a:cubicBezTo>
                  <a:pt x="421667" y="515466"/>
                  <a:pt x="421630" y="515690"/>
                  <a:pt x="421630" y="515913"/>
                </a:cubicBezTo>
                <a:cubicBezTo>
                  <a:pt x="421630" y="516248"/>
                  <a:pt x="421630" y="516583"/>
                  <a:pt x="421704" y="516918"/>
                </a:cubicBezTo>
                <a:lnTo>
                  <a:pt x="421778" y="520787"/>
                </a:lnTo>
                <a:cubicBezTo>
                  <a:pt x="420886" y="549883"/>
                  <a:pt x="413072" y="568672"/>
                  <a:pt x="406040" y="585639"/>
                </a:cubicBezTo>
                <a:cubicBezTo>
                  <a:pt x="399975" y="600299"/>
                  <a:pt x="394431" y="613693"/>
                  <a:pt x="393390" y="631031"/>
                </a:cubicBezTo>
                <a:lnTo>
                  <a:pt x="253972" y="630994"/>
                </a:lnTo>
                <a:lnTo>
                  <a:pt x="253414" y="592150"/>
                </a:lnTo>
                <a:cubicBezTo>
                  <a:pt x="253377" y="588578"/>
                  <a:pt x="251331" y="585453"/>
                  <a:pt x="248392" y="583890"/>
                </a:cubicBezTo>
                <a:lnTo>
                  <a:pt x="248392" y="583853"/>
                </a:lnTo>
                <a:cubicBezTo>
                  <a:pt x="230347" y="574254"/>
                  <a:pt x="217547" y="563835"/>
                  <a:pt x="208543" y="552227"/>
                </a:cubicBezTo>
                <a:cubicBezTo>
                  <a:pt x="202143" y="543967"/>
                  <a:pt x="197567" y="535075"/>
                  <a:pt x="194330" y="525438"/>
                </a:cubicBezTo>
                <a:lnTo>
                  <a:pt x="219742" y="525401"/>
                </a:lnTo>
                <a:cubicBezTo>
                  <a:pt x="225026" y="525401"/>
                  <a:pt x="229267" y="521159"/>
                  <a:pt x="229267" y="515876"/>
                </a:cubicBezTo>
                <a:cubicBezTo>
                  <a:pt x="229267" y="515579"/>
                  <a:pt x="229267" y="515281"/>
                  <a:pt x="229230" y="514983"/>
                </a:cubicBezTo>
                <a:lnTo>
                  <a:pt x="228932" y="455526"/>
                </a:lnTo>
                <a:cubicBezTo>
                  <a:pt x="228932" y="455265"/>
                  <a:pt x="228969" y="455005"/>
                  <a:pt x="228969" y="454707"/>
                </a:cubicBezTo>
                <a:cubicBezTo>
                  <a:pt x="228969" y="454447"/>
                  <a:pt x="228969" y="454149"/>
                  <a:pt x="228932" y="453852"/>
                </a:cubicBezTo>
                <a:close/>
                <a:moveTo>
                  <a:pt x="209995" y="464269"/>
                </a:moveTo>
                <a:lnTo>
                  <a:pt x="176286" y="464269"/>
                </a:lnTo>
                <a:cubicBezTo>
                  <a:pt x="174909" y="464269"/>
                  <a:pt x="173607" y="463972"/>
                  <a:pt x="172454" y="463451"/>
                </a:cubicBezTo>
                <a:cubicBezTo>
                  <a:pt x="162408" y="459544"/>
                  <a:pt x="152808" y="454001"/>
                  <a:pt x="143656" y="446783"/>
                </a:cubicBezTo>
                <a:cubicBezTo>
                  <a:pt x="135396" y="440308"/>
                  <a:pt x="127582" y="432421"/>
                  <a:pt x="120178" y="423193"/>
                </a:cubicBezTo>
                <a:cubicBezTo>
                  <a:pt x="104812" y="419918"/>
                  <a:pt x="90190" y="419770"/>
                  <a:pt x="76348" y="422672"/>
                </a:cubicBezTo>
                <a:cubicBezTo>
                  <a:pt x="67120" y="424606"/>
                  <a:pt x="58154" y="427918"/>
                  <a:pt x="49485" y="432569"/>
                </a:cubicBezTo>
                <a:lnTo>
                  <a:pt x="102170" y="451619"/>
                </a:lnTo>
                <a:cubicBezTo>
                  <a:pt x="107081" y="453405"/>
                  <a:pt x="109648" y="458837"/>
                  <a:pt x="107862" y="463786"/>
                </a:cubicBezTo>
                <a:lnTo>
                  <a:pt x="91714" y="508694"/>
                </a:lnTo>
                <a:cubicBezTo>
                  <a:pt x="90002" y="513531"/>
                  <a:pt x="84719" y="516098"/>
                  <a:pt x="79845" y="514499"/>
                </a:cubicBezTo>
                <a:lnTo>
                  <a:pt x="27830" y="497495"/>
                </a:lnTo>
                <a:cubicBezTo>
                  <a:pt x="33820" y="506982"/>
                  <a:pt x="41633" y="516024"/>
                  <a:pt x="50489" y="523614"/>
                </a:cubicBezTo>
                <a:lnTo>
                  <a:pt x="50936" y="524023"/>
                </a:lnTo>
                <a:cubicBezTo>
                  <a:pt x="60051" y="531687"/>
                  <a:pt x="70246" y="537715"/>
                  <a:pt x="80701" y="540914"/>
                </a:cubicBezTo>
                <a:cubicBezTo>
                  <a:pt x="90784" y="543965"/>
                  <a:pt x="101165" y="544375"/>
                  <a:pt x="110988" y="540951"/>
                </a:cubicBezTo>
                <a:cubicBezTo>
                  <a:pt x="119062" y="538124"/>
                  <a:pt x="126987" y="532729"/>
                  <a:pt x="134354" y="524060"/>
                </a:cubicBezTo>
                <a:cubicBezTo>
                  <a:pt x="134763" y="523577"/>
                  <a:pt x="135209" y="523130"/>
                  <a:pt x="135693" y="522758"/>
                </a:cubicBezTo>
                <a:cubicBezTo>
                  <a:pt x="139526" y="519410"/>
                  <a:pt x="143693" y="516433"/>
                  <a:pt x="148157" y="513828"/>
                </a:cubicBezTo>
                <a:lnTo>
                  <a:pt x="148157" y="513791"/>
                </a:lnTo>
                <a:cubicBezTo>
                  <a:pt x="152734" y="511112"/>
                  <a:pt x="157682" y="508806"/>
                  <a:pt x="162966" y="506871"/>
                </a:cubicBezTo>
                <a:cubicBezTo>
                  <a:pt x="164045" y="506461"/>
                  <a:pt x="165161" y="506276"/>
                  <a:pt x="166240" y="506276"/>
                </a:cubicBezTo>
                <a:lnTo>
                  <a:pt x="210071" y="506276"/>
                </a:lnTo>
                <a:close/>
                <a:moveTo>
                  <a:pt x="174500" y="525438"/>
                </a:moveTo>
                <a:lnTo>
                  <a:pt x="168063" y="525438"/>
                </a:lnTo>
                <a:cubicBezTo>
                  <a:pt x="164454" y="526852"/>
                  <a:pt x="161067" y="528489"/>
                  <a:pt x="157868" y="530349"/>
                </a:cubicBezTo>
                <a:lnTo>
                  <a:pt x="157868" y="530312"/>
                </a:lnTo>
                <a:cubicBezTo>
                  <a:pt x="154482" y="532285"/>
                  <a:pt x="151357" y="534516"/>
                  <a:pt x="148492" y="536972"/>
                </a:cubicBezTo>
                <a:cubicBezTo>
                  <a:pt x="138892" y="548060"/>
                  <a:pt x="128325" y="555167"/>
                  <a:pt x="117312" y="558998"/>
                </a:cubicBezTo>
                <a:cubicBezTo>
                  <a:pt x="103397" y="563836"/>
                  <a:pt x="89035" y="563389"/>
                  <a:pt x="75268" y="559185"/>
                </a:cubicBezTo>
                <a:cubicBezTo>
                  <a:pt x="62246" y="555241"/>
                  <a:pt x="49781" y="547911"/>
                  <a:pt x="38768" y="538647"/>
                </a:cubicBezTo>
                <a:lnTo>
                  <a:pt x="38173" y="538201"/>
                </a:lnTo>
                <a:cubicBezTo>
                  <a:pt x="21095" y="523653"/>
                  <a:pt x="7365" y="504156"/>
                  <a:pt x="705" y="485218"/>
                </a:cubicBezTo>
                <a:cubicBezTo>
                  <a:pt x="-113" y="483209"/>
                  <a:pt x="-261" y="480902"/>
                  <a:pt x="483" y="478669"/>
                </a:cubicBezTo>
                <a:cubicBezTo>
                  <a:pt x="2120" y="473684"/>
                  <a:pt x="7478" y="470930"/>
                  <a:pt x="12463" y="472568"/>
                </a:cubicBezTo>
                <a:lnTo>
                  <a:pt x="77017" y="493702"/>
                </a:lnTo>
                <a:lnTo>
                  <a:pt x="86839" y="466354"/>
                </a:lnTo>
                <a:lnTo>
                  <a:pt x="25075" y="444030"/>
                </a:lnTo>
                <a:cubicBezTo>
                  <a:pt x="23438" y="443397"/>
                  <a:pt x="21913" y="442318"/>
                  <a:pt x="20759" y="440829"/>
                </a:cubicBezTo>
                <a:cubicBezTo>
                  <a:pt x="17597" y="436662"/>
                  <a:pt x="18415" y="430709"/>
                  <a:pt x="22582" y="427547"/>
                </a:cubicBezTo>
                <a:cubicBezTo>
                  <a:pt x="38283" y="415641"/>
                  <a:pt x="54915" y="407827"/>
                  <a:pt x="72514" y="404144"/>
                </a:cubicBezTo>
                <a:cubicBezTo>
                  <a:pt x="90151" y="400461"/>
                  <a:pt x="108530" y="400870"/>
                  <a:pt x="127767" y="405447"/>
                </a:cubicBezTo>
                <a:lnTo>
                  <a:pt x="127767" y="405484"/>
                </a:lnTo>
                <a:cubicBezTo>
                  <a:pt x="129813" y="405968"/>
                  <a:pt x="131711" y="407121"/>
                  <a:pt x="133088" y="408907"/>
                </a:cubicBezTo>
                <a:cubicBezTo>
                  <a:pt x="140120" y="418023"/>
                  <a:pt x="147598" y="425688"/>
                  <a:pt x="155450" y="431901"/>
                </a:cubicBezTo>
                <a:lnTo>
                  <a:pt x="155450" y="431939"/>
                </a:lnTo>
                <a:cubicBezTo>
                  <a:pt x="160212" y="435696"/>
                  <a:pt x="165197" y="438933"/>
                  <a:pt x="170295" y="441612"/>
                </a:cubicBezTo>
                <a:cubicBezTo>
                  <a:pt x="173235" y="433240"/>
                  <a:pt x="178331" y="426357"/>
                  <a:pt x="184768" y="420330"/>
                </a:cubicBezTo>
                <a:cubicBezTo>
                  <a:pt x="191987" y="413632"/>
                  <a:pt x="200693" y="408275"/>
                  <a:pt x="209772" y="403364"/>
                </a:cubicBezTo>
                <a:lnTo>
                  <a:pt x="209660" y="383272"/>
                </a:lnTo>
                <a:cubicBezTo>
                  <a:pt x="209586" y="372853"/>
                  <a:pt x="213455" y="363328"/>
                  <a:pt x="219780" y="356334"/>
                </a:cubicBezTo>
                <a:cubicBezTo>
                  <a:pt x="226255" y="349115"/>
                  <a:pt x="235370" y="344651"/>
                  <a:pt x="245453" y="344576"/>
                </a:cubicBezTo>
                <a:lnTo>
                  <a:pt x="245490" y="344539"/>
                </a:lnTo>
                <a:lnTo>
                  <a:pt x="246420" y="344576"/>
                </a:lnTo>
                <a:cubicBezTo>
                  <a:pt x="256094" y="344799"/>
                  <a:pt x="264875" y="349115"/>
                  <a:pt x="271275" y="355962"/>
                </a:cubicBezTo>
                <a:cubicBezTo>
                  <a:pt x="272689" y="357487"/>
                  <a:pt x="273991" y="359124"/>
                  <a:pt x="275145" y="360910"/>
                </a:cubicBezTo>
                <a:cubicBezTo>
                  <a:pt x="281395" y="355180"/>
                  <a:pt x="289469" y="351719"/>
                  <a:pt x="298362" y="351645"/>
                </a:cubicBezTo>
                <a:cubicBezTo>
                  <a:pt x="307887" y="351571"/>
                  <a:pt x="316556" y="355478"/>
                  <a:pt x="323068" y="361914"/>
                </a:cubicBezTo>
                <a:cubicBezTo>
                  <a:pt x="325225" y="364072"/>
                  <a:pt x="327161" y="366528"/>
                  <a:pt x="328797" y="369206"/>
                </a:cubicBezTo>
                <a:cubicBezTo>
                  <a:pt x="330770" y="367830"/>
                  <a:pt x="332853" y="366676"/>
                  <a:pt x="335048" y="365710"/>
                </a:cubicBezTo>
                <a:cubicBezTo>
                  <a:pt x="342713" y="362323"/>
                  <a:pt x="351382" y="361579"/>
                  <a:pt x="359866" y="364035"/>
                </a:cubicBezTo>
                <a:cubicBezTo>
                  <a:pt x="368237" y="366453"/>
                  <a:pt x="375307" y="371663"/>
                  <a:pt x="380329" y="378583"/>
                </a:cubicBezTo>
                <a:cubicBezTo>
                  <a:pt x="380887" y="379364"/>
                  <a:pt x="381408" y="380145"/>
                  <a:pt x="381929" y="380964"/>
                </a:cubicBezTo>
                <a:lnTo>
                  <a:pt x="382152" y="380777"/>
                </a:lnTo>
                <a:cubicBezTo>
                  <a:pt x="388180" y="375792"/>
                  <a:pt x="395770" y="372852"/>
                  <a:pt x="403881" y="372778"/>
                </a:cubicBezTo>
                <a:cubicBezTo>
                  <a:pt x="411955" y="372741"/>
                  <a:pt x="419544" y="375532"/>
                  <a:pt x="425647" y="380480"/>
                </a:cubicBezTo>
                <a:cubicBezTo>
                  <a:pt x="431600" y="385280"/>
                  <a:pt x="436177" y="392089"/>
                  <a:pt x="438409" y="400162"/>
                </a:cubicBezTo>
                <a:cubicBezTo>
                  <a:pt x="438669" y="401093"/>
                  <a:pt x="438781" y="402023"/>
                  <a:pt x="438744" y="402916"/>
                </a:cubicBezTo>
                <a:lnTo>
                  <a:pt x="439488" y="445183"/>
                </a:lnTo>
                <a:lnTo>
                  <a:pt x="442278" y="445183"/>
                </a:lnTo>
                <a:cubicBezTo>
                  <a:pt x="445701" y="443843"/>
                  <a:pt x="448901" y="442355"/>
                  <a:pt x="451840" y="440681"/>
                </a:cubicBezTo>
                <a:lnTo>
                  <a:pt x="452473" y="440271"/>
                </a:lnTo>
                <a:cubicBezTo>
                  <a:pt x="455933" y="438262"/>
                  <a:pt x="459059" y="436030"/>
                  <a:pt x="461849" y="433648"/>
                </a:cubicBezTo>
                <a:cubicBezTo>
                  <a:pt x="471262" y="422747"/>
                  <a:pt x="481680" y="415715"/>
                  <a:pt x="492508" y="411845"/>
                </a:cubicBezTo>
                <a:lnTo>
                  <a:pt x="492992" y="411659"/>
                </a:lnTo>
                <a:cubicBezTo>
                  <a:pt x="506907" y="406822"/>
                  <a:pt x="521270" y="407268"/>
                  <a:pt x="535073" y="411473"/>
                </a:cubicBezTo>
                <a:cubicBezTo>
                  <a:pt x="548319" y="415491"/>
                  <a:pt x="561007" y="423007"/>
                  <a:pt x="572131" y="432495"/>
                </a:cubicBezTo>
                <a:cubicBezTo>
                  <a:pt x="589210" y="447043"/>
                  <a:pt x="602939" y="466539"/>
                  <a:pt x="609599" y="485478"/>
                </a:cubicBezTo>
                <a:cubicBezTo>
                  <a:pt x="610417" y="487487"/>
                  <a:pt x="610566" y="489794"/>
                  <a:pt x="609822" y="492026"/>
                </a:cubicBezTo>
                <a:cubicBezTo>
                  <a:pt x="608185" y="497012"/>
                  <a:pt x="602827" y="499765"/>
                  <a:pt x="597841" y="498128"/>
                </a:cubicBezTo>
                <a:lnTo>
                  <a:pt x="533287" y="476994"/>
                </a:lnTo>
                <a:lnTo>
                  <a:pt x="523465" y="504341"/>
                </a:lnTo>
                <a:lnTo>
                  <a:pt x="585230" y="526666"/>
                </a:lnTo>
                <a:cubicBezTo>
                  <a:pt x="586866" y="527261"/>
                  <a:pt x="588392" y="528340"/>
                  <a:pt x="589546" y="529865"/>
                </a:cubicBezTo>
                <a:cubicBezTo>
                  <a:pt x="592708" y="534032"/>
                  <a:pt x="591890" y="539986"/>
                  <a:pt x="587723" y="543148"/>
                </a:cubicBezTo>
                <a:cubicBezTo>
                  <a:pt x="572022" y="555054"/>
                  <a:pt x="555390" y="562868"/>
                  <a:pt x="537791" y="566551"/>
                </a:cubicBezTo>
                <a:cubicBezTo>
                  <a:pt x="520191" y="570271"/>
                  <a:pt x="501775" y="569826"/>
                  <a:pt x="482575" y="565249"/>
                </a:cubicBezTo>
                <a:lnTo>
                  <a:pt x="482575" y="565212"/>
                </a:lnTo>
                <a:cubicBezTo>
                  <a:pt x="480528" y="564728"/>
                  <a:pt x="478631" y="563574"/>
                  <a:pt x="477255" y="561788"/>
                </a:cubicBezTo>
                <a:cubicBezTo>
                  <a:pt x="465981" y="547204"/>
                  <a:pt x="453665" y="536339"/>
                  <a:pt x="440382" y="529269"/>
                </a:cubicBezTo>
                <a:cubicBezTo>
                  <a:pt x="438373" y="557360"/>
                  <a:pt x="430634" y="575963"/>
                  <a:pt x="423639" y="592856"/>
                </a:cubicBezTo>
                <a:cubicBezTo>
                  <a:pt x="418430" y="605506"/>
                  <a:pt x="413593" y="617078"/>
                  <a:pt x="412514" y="631030"/>
                </a:cubicBezTo>
                <a:lnTo>
                  <a:pt x="414039" y="631030"/>
                </a:lnTo>
                <a:cubicBezTo>
                  <a:pt x="420662" y="631030"/>
                  <a:pt x="426689" y="633747"/>
                  <a:pt x="431043" y="638100"/>
                </a:cubicBezTo>
                <a:cubicBezTo>
                  <a:pt x="435397" y="642453"/>
                  <a:pt x="438113" y="648480"/>
                  <a:pt x="438113" y="655104"/>
                </a:cubicBezTo>
                <a:lnTo>
                  <a:pt x="438113" y="709426"/>
                </a:lnTo>
                <a:cubicBezTo>
                  <a:pt x="438113" y="715714"/>
                  <a:pt x="435657" y="721444"/>
                  <a:pt x="431638" y="725759"/>
                </a:cubicBezTo>
                <a:lnTo>
                  <a:pt x="431043" y="726429"/>
                </a:lnTo>
                <a:cubicBezTo>
                  <a:pt x="426616" y="730708"/>
                  <a:pt x="420587" y="733424"/>
                  <a:pt x="413965" y="733424"/>
                </a:cubicBezTo>
                <a:lnTo>
                  <a:pt x="234180" y="733424"/>
                </a:lnTo>
                <a:cubicBezTo>
                  <a:pt x="227595" y="733424"/>
                  <a:pt x="221605" y="730745"/>
                  <a:pt x="217252" y="726392"/>
                </a:cubicBezTo>
                <a:lnTo>
                  <a:pt x="217177" y="726317"/>
                </a:lnTo>
                <a:cubicBezTo>
                  <a:pt x="212824" y="721927"/>
                  <a:pt x="210108" y="715937"/>
                  <a:pt x="210108" y="709352"/>
                </a:cubicBezTo>
                <a:lnTo>
                  <a:pt x="210108" y="655030"/>
                </a:lnTo>
                <a:cubicBezTo>
                  <a:pt x="210108" y="648407"/>
                  <a:pt x="212787" y="642379"/>
                  <a:pt x="217177" y="638025"/>
                </a:cubicBezTo>
                <a:cubicBezTo>
                  <a:pt x="221568" y="633673"/>
                  <a:pt x="227596" y="630956"/>
                  <a:pt x="234181" y="630956"/>
                </a:cubicBezTo>
                <a:lnTo>
                  <a:pt x="235000" y="630956"/>
                </a:lnTo>
                <a:lnTo>
                  <a:pt x="234554" y="597916"/>
                </a:lnTo>
                <a:cubicBezTo>
                  <a:pt x="216546" y="587721"/>
                  <a:pt x="203300" y="576410"/>
                  <a:pt x="193551" y="563871"/>
                </a:cubicBezTo>
                <a:cubicBezTo>
                  <a:pt x="184398" y="552151"/>
                  <a:pt x="178409" y="539426"/>
                  <a:pt x="174501" y="525436"/>
                </a:cubicBezTo>
                <a:close/>
                <a:moveTo>
                  <a:pt x="189345" y="445219"/>
                </a:moveTo>
                <a:lnTo>
                  <a:pt x="209921" y="445219"/>
                </a:lnTo>
                <a:lnTo>
                  <a:pt x="209847" y="425202"/>
                </a:lnTo>
                <a:cubicBezTo>
                  <a:pt x="205344" y="427993"/>
                  <a:pt x="201214" y="430969"/>
                  <a:pt x="197718" y="434206"/>
                </a:cubicBezTo>
                <a:cubicBezTo>
                  <a:pt x="194183" y="437480"/>
                  <a:pt x="191318" y="441089"/>
                  <a:pt x="189346" y="445219"/>
                </a:cubicBezTo>
                <a:close/>
                <a:moveTo>
                  <a:pt x="440491" y="508285"/>
                </a:moveTo>
                <a:cubicBezTo>
                  <a:pt x="458723" y="515950"/>
                  <a:pt x="475242" y="528973"/>
                  <a:pt x="490050" y="547353"/>
                </a:cubicBezTo>
                <a:cubicBezTo>
                  <a:pt x="505417" y="550628"/>
                  <a:pt x="520039" y="550777"/>
                  <a:pt x="533881" y="547874"/>
                </a:cubicBezTo>
                <a:cubicBezTo>
                  <a:pt x="543108" y="545940"/>
                  <a:pt x="552075" y="542628"/>
                  <a:pt x="560744" y="537977"/>
                </a:cubicBezTo>
                <a:lnTo>
                  <a:pt x="508059" y="518927"/>
                </a:lnTo>
                <a:cubicBezTo>
                  <a:pt x="503148" y="517141"/>
                  <a:pt x="500580" y="511672"/>
                  <a:pt x="502366" y="506761"/>
                </a:cubicBezTo>
                <a:lnTo>
                  <a:pt x="518514" y="461852"/>
                </a:lnTo>
                <a:cubicBezTo>
                  <a:pt x="520263" y="457015"/>
                  <a:pt x="525509" y="454448"/>
                  <a:pt x="530383" y="456047"/>
                </a:cubicBezTo>
                <a:lnTo>
                  <a:pt x="582398" y="473089"/>
                </a:lnTo>
                <a:cubicBezTo>
                  <a:pt x="576371" y="463564"/>
                  <a:pt x="568595" y="454523"/>
                  <a:pt x="559739" y="446969"/>
                </a:cubicBezTo>
                <a:cubicBezTo>
                  <a:pt x="550475" y="439082"/>
                  <a:pt x="540131" y="432905"/>
                  <a:pt x="529527" y="429668"/>
                </a:cubicBezTo>
                <a:cubicBezTo>
                  <a:pt x="519444" y="426617"/>
                  <a:pt x="509063" y="426208"/>
                  <a:pt x="499203" y="429631"/>
                </a:cubicBezTo>
                <a:lnTo>
                  <a:pt x="498757" y="429779"/>
                </a:lnTo>
                <a:cubicBezTo>
                  <a:pt x="490869" y="432607"/>
                  <a:pt x="483093" y="438002"/>
                  <a:pt x="475838" y="446522"/>
                </a:cubicBezTo>
                <a:cubicBezTo>
                  <a:pt x="475429" y="447006"/>
                  <a:pt x="474945" y="447453"/>
                  <a:pt x="474498" y="447826"/>
                </a:cubicBezTo>
                <a:cubicBezTo>
                  <a:pt x="470592" y="451248"/>
                  <a:pt x="466425" y="454224"/>
                  <a:pt x="462034" y="456829"/>
                </a:cubicBezTo>
                <a:lnTo>
                  <a:pt x="461290" y="457201"/>
                </a:lnTo>
                <a:cubicBezTo>
                  <a:pt x="456825" y="459731"/>
                  <a:pt x="452137" y="461926"/>
                  <a:pt x="447188" y="463749"/>
                </a:cubicBezTo>
                <a:cubicBezTo>
                  <a:pt x="446109" y="464159"/>
                  <a:pt x="444993" y="464345"/>
                  <a:pt x="443914" y="464345"/>
                </a:cubicBezTo>
                <a:lnTo>
                  <a:pt x="439747" y="464345"/>
                </a:lnTo>
                <a:close/>
              </a:path>
            </a:pathLst>
          </a:custGeom>
          <a:solidFill>
            <a:srgbClr val="750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id="{7E608AC1-4CA9-3115-6569-68E195E0DCE0}"/>
              </a:ext>
            </a:extLst>
          </p:cNvPr>
          <p:cNvSpPr/>
          <p:nvPr/>
        </p:nvSpPr>
        <p:spPr>
          <a:xfrm>
            <a:off x="7902116" y="3605343"/>
            <a:ext cx="283634" cy="283677"/>
          </a:xfrm>
          <a:custGeom>
            <a:avLst/>
            <a:gdLst>
              <a:gd name="connsiteX0" fmla="*/ 379735 w 878682"/>
              <a:gd name="connsiteY0" fmla="*/ 701613 h 878823"/>
              <a:gd name="connsiteX1" fmla="*/ 454707 w 878682"/>
              <a:gd name="connsiteY1" fmla="*/ 841173 h 878823"/>
              <a:gd name="connsiteX2" fmla="*/ 489794 w 878682"/>
              <a:gd name="connsiteY2" fmla="*/ 853415 h 878823"/>
              <a:gd name="connsiteX3" fmla="*/ 512899 w 878682"/>
              <a:gd name="connsiteY3" fmla="*/ 835667 h 878823"/>
              <a:gd name="connsiteX4" fmla="*/ 513904 w 878682"/>
              <a:gd name="connsiteY4" fmla="*/ 815724 h 878823"/>
              <a:gd name="connsiteX5" fmla="*/ 503784 w 878682"/>
              <a:gd name="connsiteY5" fmla="*/ 785027 h 878823"/>
              <a:gd name="connsiteX6" fmla="*/ 428737 w 878682"/>
              <a:gd name="connsiteY6" fmla="*/ 701572 h 878823"/>
              <a:gd name="connsiteX7" fmla="*/ 379736 w 878682"/>
              <a:gd name="connsiteY7" fmla="*/ 701572 h 878823"/>
              <a:gd name="connsiteX8" fmla="*/ 609678 w 878682"/>
              <a:gd name="connsiteY8" fmla="*/ 179595 h 878823"/>
              <a:gd name="connsiteX9" fmla="*/ 609678 w 878682"/>
              <a:gd name="connsiteY9" fmla="*/ 163224 h 878823"/>
              <a:gd name="connsiteX10" fmla="*/ 626050 w 878682"/>
              <a:gd name="connsiteY10" fmla="*/ 163224 h 878823"/>
              <a:gd name="connsiteX11" fmla="*/ 699347 w 878682"/>
              <a:gd name="connsiteY11" fmla="*/ 236522 h 878823"/>
              <a:gd name="connsiteX12" fmla="*/ 772645 w 878682"/>
              <a:gd name="connsiteY12" fmla="*/ 163224 h 878823"/>
              <a:gd name="connsiteX13" fmla="*/ 789017 w 878682"/>
              <a:gd name="connsiteY13" fmla="*/ 163224 h 878823"/>
              <a:gd name="connsiteX14" fmla="*/ 789017 w 878682"/>
              <a:gd name="connsiteY14" fmla="*/ 179595 h 878823"/>
              <a:gd name="connsiteX15" fmla="*/ 710919 w 878682"/>
              <a:gd name="connsiteY15" fmla="*/ 257693 h 878823"/>
              <a:gd name="connsiteX16" fmla="*/ 710919 w 878682"/>
              <a:gd name="connsiteY16" fmla="*/ 370469 h 878823"/>
              <a:gd name="connsiteX17" fmla="*/ 783212 w 878682"/>
              <a:gd name="connsiteY17" fmla="*/ 370469 h 878823"/>
              <a:gd name="connsiteX18" fmla="*/ 784998 w 878682"/>
              <a:gd name="connsiteY18" fmla="*/ 353614 h 878823"/>
              <a:gd name="connsiteX19" fmla="*/ 855468 w 878682"/>
              <a:gd name="connsiteY19" fmla="*/ 179335 h 878823"/>
              <a:gd name="connsiteX20" fmla="*/ 699305 w 878682"/>
              <a:gd name="connsiteY20" fmla="*/ 23173 h 878823"/>
              <a:gd name="connsiteX21" fmla="*/ 543143 w 878682"/>
              <a:gd name="connsiteY21" fmla="*/ 179335 h 878823"/>
              <a:gd name="connsiteX22" fmla="*/ 613613 w 878682"/>
              <a:gd name="connsiteY22" fmla="*/ 353614 h 878823"/>
              <a:gd name="connsiteX23" fmla="*/ 615399 w 878682"/>
              <a:gd name="connsiteY23" fmla="*/ 370469 h 878823"/>
              <a:gd name="connsiteX24" fmla="*/ 687692 w 878682"/>
              <a:gd name="connsiteY24" fmla="*/ 370469 h 878823"/>
              <a:gd name="connsiteX25" fmla="*/ 687766 w 878682"/>
              <a:gd name="connsiteY25" fmla="*/ 257731 h 878823"/>
              <a:gd name="connsiteX26" fmla="*/ 796197 w 878682"/>
              <a:gd name="connsiteY26" fmla="*/ 392832 h 878823"/>
              <a:gd name="connsiteX27" fmla="*/ 796197 w 878682"/>
              <a:gd name="connsiteY27" fmla="*/ 415974 h 878823"/>
              <a:gd name="connsiteX28" fmla="*/ 763901 w 878682"/>
              <a:gd name="connsiteY28" fmla="*/ 468473 h 878823"/>
              <a:gd name="connsiteX29" fmla="*/ 763901 w 878682"/>
              <a:gd name="connsiteY29" fmla="*/ 494556 h 878823"/>
              <a:gd name="connsiteX30" fmla="*/ 728405 w 878682"/>
              <a:gd name="connsiteY30" fmla="*/ 539799 h 878823"/>
              <a:gd name="connsiteX31" fmla="*/ 670325 w 878682"/>
              <a:gd name="connsiteY31" fmla="*/ 539799 h 878823"/>
              <a:gd name="connsiteX32" fmla="*/ 634829 w 878682"/>
              <a:gd name="connsiteY32" fmla="*/ 494556 h 878823"/>
              <a:gd name="connsiteX33" fmla="*/ 634829 w 878682"/>
              <a:gd name="connsiteY33" fmla="*/ 468473 h 878823"/>
              <a:gd name="connsiteX34" fmla="*/ 602533 w 878682"/>
              <a:gd name="connsiteY34" fmla="*/ 415974 h 878823"/>
              <a:gd name="connsiteX35" fmla="*/ 602533 w 878682"/>
              <a:gd name="connsiteY35" fmla="*/ 392869 h 878823"/>
              <a:gd name="connsiteX36" fmla="*/ 595427 w 878682"/>
              <a:gd name="connsiteY36" fmla="*/ 384757 h 878823"/>
              <a:gd name="connsiteX37" fmla="*/ 590479 w 878682"/>
              <a:gd name="connsiteY37" fmla="*/ 353615 h 878823"/>
              <a:gd name="connsiteX38" fmla="*/ 520009 w 878682"/>
              <a:gd name="connsiteY38" fmla="*/ 179336 h 878823"/>
              <a:gd name="connsiteX39" fmla="*/ 699345 w 878682"/>
              <a:gd name="connsiteY39" fmla="*/ 0 h 878823"/>
              <a:gd name="connsiteX40" fmla="*/ 878682 w 878682"/>
              <a:gd name="connsiteY40" fmla="*/ 179336 h 878823"/>
              <a:gd name="connsiteX41" fmla="*/ 808212 w 878682"/>
              <a:gd name="connsiteY41" fmla="*/ 353615 h 878823"/>
              <a:gd name="connsiteX42" fmla="*/ 802966 w 878682"/>
              <a:gd name="connsiteY42" fmla="*/ 385725 h 878823"/>
              <a:gd name="connsiteX43" fmla="*/ 796195 w 878682"/>
              <a:gd name="connsiteY43" fmla="*/ 392832 h 878823"/>
              <a:gd name="connsiteX44" fmla="*/ 773017 w 878682"/>
              <a:gd name="connsiteY44" fmla="*/ 415974 h 878823"/>
              <a:gd name="connsiteX45" fmla="*/ 773017 w 878682"/>
              <a:gd name="connsiteY45" fmla="*/ 393650 h 878823"/>
              <a:gd name="connsiteX46" fmla="*/ 625712 w 878682"/>
              <a:gd name="connsiteY46" fmla="*/ 393650 h 878823"/>
              <a:gd name="connsiteX47" fmla="*/ 625712 w 878682"/>
              <a:gd name="connsiteY47" fmla="*/ 415974 h 878823"/>
              <a:gd name="connsiteX48" fmla="*/ 632447 w 878682"/>
              <a:gd name="connsiteY48" fmla="*/ 436848 h 878823"/>
              <a:gd name="connsiteX49" fmla="*/ 648520 w 878682"/>
              <a:gd name="connsiteY49" fmla="*/ 449312 h 878823"/>
              <a:gd name="connsiteX50" fmla="*/ 750247 w 878682"/>
              <a:gd name="connsiteY50" fmla="*/ 449312 h 878823"/>
              <a:gd name="connsiteX51" fmla="*/ 766320 w 878682"/>
              <a:gd name="connsiteY51" fmla="*/ 436848 h 878823"/>
              <a:gd name="connsiteX52" fmla="*/ 773018 w 878682"/>
              <a:gd name="connsiteY52" fmla="*/ 415974 h 878823"/>
              <a:gd name="connsiteX53" fmla="*/ 740721 w 878682"/>
              <a:gd name="connsiteY53" fmla="*/ 472492 h 878823"/>
              <a:gd name="connsiteX54" fmla="*/ 658047 w 878682"/>
              <a:gd name="connsiteY54" fmla="*/ 472492 h 878823"/>
              <a:gd name="connsiteX55" fmla="*/ 658047 w 878682"/>
              <a:gd name="connsiteY55" fmla="*/ 494556 h 878823"/>
              <a:gd name="connsiteX56" fmla="*/ 662884 w 878682"/>
              <a:gd name="connsiteY56" fmla="*/ 511634 h 878823"/>
              <a:gd name="connsiteX57" fmla="*/ 670326 w 878682"/>
              <a:gd name="connsiteY57" fmla="*/ 516619 h 878823"/>
              <a:gd name="connsiteX58" fmla="*/ 728406 w 878682"/>
              <a:gd name="connsiteY58" fmla="*/ 516619 h 878823"/>
              <a:gd name="connsiteX59" fmla="*/ 735847 w 878682"/>
              <a:gd name="connsiteY59" fmla="*/ 511634 h 878823"/>
              <a:gd name="connsiteX60" fmla="*/ 740684 w 878682"/>
              <a:gd name="connsiteY60" fmla="*/ 494556 h 878823"/>
              <a:gd name="connsiteX61" fmla="*/ 289065 w 878682"/>
              <a:gd name="connsiteY61" fmla="*/ 536823 h 878823"/>
              <a:gd name="connsiteX62" fmla="*/ 266257 w 878682"/>
              <a:gd name="connsiteY62" fmla="*/ 505718 h 878823"/>
              <a:gd name="connsiteX63" fmla="*/ 255244 w 878682"/>
              <a:gd name="connsiteY63" fmla="*/ 493626 h 878823"/>
              <a:gd name="connsiteX64" fmla="*/ 243152 w 878682"/>
              <a:gd name="connsiteY64" fmla="*/ 504639 h 878823"/>
              <a:gd name="connsiteX65" fmla="*/ 266555 w 878682"/>
              <a:gd name="connsiteY65" fmla="*/ 552934 h 878823"/>
              <a:gd name="connsiteX66" fmla="*/ 236715 w 878682"/>
              <a:gd name="connsiteY66" fmla="*/ 581620 h 878823"/>
              <a:gd name="connsiteX67" fmla="*/ 236418 w 878682"/>
              <a:gd name="connsiteY67" fmla="*/ 597953 h 878823"/>
              <a:gd name="connsiteX68" fmla="*/ 252752 w 878682"/>
              <a:gd name="connsiteY68" fmla="*/ 598251 h 878823"/>
              <a:gd name="connsiteX69" fmla="*/ 292599 w 878682"/>
              <a:gd name="connsiteY69" fmla="*/ 559965 h 878823"/>
              <a:gd name="connsiteX70" fmla="*/ 560414 w 878682"/>
              <a:gd name="connsiteY70" fmla="*/ 560003 h 878823"/>
              <a:gd name="connsiteX71" fmla="*/ 612877 w 878682"/>
              <a:gd name="connsiteY71" fmla="*/ 507541 h 878823"/>
              <a:gd name="connsiteX72" fmla="*/ 612877 w 878682"/>
              <a:gd name="connsiteY72" fmla="*/ 500583 h 878823"/>
              <a:gd name="connsiteX73" fmla="*/ 601267 w 878682"/>
              <a:gd name="connsiteY73" fmla="*/ 488974 h 878823"/>
              <a:gd name="connsiteX74" fmla="*/ 589696 w 878682"/>
              <a:gd name="connsiteY74" fmla="*/ 500583 h 878823"/>
              <a:gd name="connsiteX75" fmla="*/ 589696 w 878682"/>
              <a:gd name="connsiteY75" fmla="*/ 507541 h 878823"/>
              <a:gd name="connsiteX76" fmla="*/ 560414 w 878682"/>
              <a:gd name="connsiteY76" fmla="*/ 536823 h 878823"/>
              <a:gd name="connsiteX77" fmla="*/ 555355 w 878682"/>
              <a:gd name="connsiteY77" fmla="*/ 678431 h 878823"/>
              <a:gd name="connsiteX78" fmla="*/ 545420 w 878682"/>
              <a:gd name="connsiteY78" fmla="*/ 639847 h 878823"/>
              <a:gd name="connsiteX79" fmla="*/ 521534 w 878682"/>
              <a:gd name="connsiteY79" fmla="*/ 629913 h 878823"/>
              <a:gd name="connsiteX80" fmla="*/ 316822 w 878682"/>
              <a:gd name="connsiteY80" fmla="*/ 629913 h 878823"/>
              <a:gd name="connsiteX81" fmla="*/ 305213 w 878682"/>
              <a:gd name="connsiteY81" fmla="*/ 618304 h 878823"/>
              <a:gd name="connsiteX82" fmla="*/ 316822 w 878682"/>
              <a:gd name="connsiteY82" fmla="*/ 606733 h 878823"/>
              <a:gd name="connsiteX83" fmla="*/ 521534 w 878682"/>
              <a:gd name="connsiteY83" fmla="*/ 606733 h 878823"/>
              <a:gd name="connsiteX84" fmla="*/ 578535 w 878682"/>
              <a:gd name="connsiteY84" fmla="*/ 663734 h 878823"/>
              <a:gd name="connsiteX85" fmla="*/ 578535 w 878682"/>
              <a:gd name="connsiteY85" fmla="*/ 678431 h 878823"/>
              <a:gd name="connsiteX86" fmla="*/ 667646 w 878682"/>
              <a:gd name="connsiteY86" fmla="*/ 678431 h 878823"/>
              <a:gd name="connsiteX87" fmla="*/ 763011 w 878682"/>
              <a:gd name="connsiteY87" fmla="*/ 589618 h 878823"/>
              <a:gd name="connsiteX88" fmla="*/ 770675 w 878682"/>
              <a:gd name="connsiteY88" fmla="*/ 576373 h 878823"/>
              <a:gd name="connsiteX89" fmla="*/ 801520 w 878682"/>
              <a:gd name="connsiteY89" fmla="*/ 544598 h 878823"/>
              <a:gd name="connsiteX90" fmla="*/ 801520 w 878682"/>
              <a:gd name="connsiteY90" fmla="*/ 480044 h 878823"/>
              <a:gd name="connsiteX91" fmla="*/ 813091 w 878682"/>
              <a:gd name="connsiteY91" fmla="*/ 468435 h 878823"/>
              <a:gd name="connsiteX92" fmla="*/ 824700 w 878682"/>
              <a:gd name="connsiteY92" fmla="*/ 480044 h 878823"/>
              <a:gd name="connsiteX93" fmla="*/ 824700 w 878682"/>
              <a:gd name="connsiteY93" fmla="*/ 544598 h 878823"/>
              <a:gd name="connsiteX94" fmla="*/ 787344 w 878682"/>
              <a:gd name="connsiteY94" fmla="*/ 595014 h 878823"/>
              <a:gd name="connsiteX95" fmla="*/ 715497 w 878682"/>
              <a:gd name="connsiteY95" fmla="*/ 696141 h 878823"/>
              <a:gd name="connsiteX96" fmla="*/ 531436 w 878682"/>
              <a:gd name="connsiteY96" fmla="*/ 794772 h 878823"/>
              <a:gd name="connsiteX97" fmla="*/ 535938 w 878682"/>
              <a:gd name="connsiteY97" fmla="*/ 808502 h 878823"/>
              <a:gd name="connsiteX98" fmla="*/ 507809 w 878682"/>
              <a:gd name="connsiteY98" fmla="*/ 870898 h 878823"/>
              <a:gd name="connsiteX99" fmla="*/ 498955 w 878682"/>
              <a:gd name="connsiteY99" fmla="*/ 874693 h 878823"/>
              <a:gd name="connsiteX100" fmla="*/ 434364 w 878682"/>
              <a:gd name="connsiteY100" fmla="*/ 852108 h 878823"/>
              <a:gd name="connsiteX101" fmla="*/ 353476 w 878682"/>
              <a:gd name="connsiteY101" fmla="*/ 701565 h 878823"/>
              <a:gd name="connsiteX102" fmla="*/ 270950 w 878682"/>
              <a:gd name="connsiteY102" fmla="*/ 701603 h 878823"/>
              <a:gd name="connsiteX103" fmla="*/ 151735 w 878682"/>
              <a:gd name="connsiteY103" fmla="*/ 581092 h 878823"/>
              <a:gd name="connsiteX104" fmla="*/ 146265 w 878682"/>
              <a:gd name="connsiteY104" fmla="*/ 581092 h 878823"/>
              <a:gd name="connsiteX105" fmla="*/ 68986 w 878682"/>
              <a:gd name="connsiteY105" fmla="*/ 272797 h 878823"/>
              <a:gd name="connsiteX106" fmla="*/ 122080 w 878682"/>
              <a:gd name="connsiteY106" fmla="*/ 254490 h 878823"/>
              <a:gd name="connsiteX107" fmla="*/ 151846 w 878682"/>
              <a:gd name="connsiteY107" fmla="*/ 211554 h 878823"/>
              <a:gd name="connsiteX108" fmla="*/ 274185 w 878682"/>
              <a:gd name="connsiteY108" fmla="*/ 184690 h 878823"/>
              <a:gd name="connsiteX109" fmla="*/ 355891 w 878682"/>
              <a:gd name="connsiteY109" fmla="*/ 184690 h 878823"/>
              <a:gd name="connsiteX110" fmla="*/ 403851 w 878682"/>
              <a:gd name="connsiteY110" fmla="*/ 208651 h 878823"/>
              <a:gd name="connsiteX111" fmla="*/ 451812 w 878682"/>
              <a:gd name="connsiteY111" fmla="*/ 184690 h 878823"/>
              <a:gd name="connsiteX112" fmla="*/ 480201 w 878682"/>
              <a:gd name="connsiteY112" fmla="*/ 184690 h 878823"/>
              <a:gd name="connsiteX113" fmla="*/ 491772 w 878682"/>
              <a:gd name="connsiteY113" fmla="*/ 196261 h 878823"/>
              <a:gd name="connsiteX114" fmla="*/ 480201 w 878682"/>
              <a:gd name="connsiteY114" fmla="*/ 207870 h 878823"/>
              <a:gd name="connsiteX115" fmla="*/ 451812 w 878682"/>
              <a:gd name="connsiteY115" fmla="*/ 207870 h 878823"/>
              <a:gd name="connsiteX116" fmla="*/ 415423 w 878682"/>
              <a:gd name="connsiteY116" fmla="*/ 229450 h 878823"/>
              <a:gd name="connsiteX117" fmla="*/ 415423 w 878682"/>
              <a:gd name="connsiteY117" fmla="*/ 390518 h 878823"/>
              <a:gd name="connsiteX118" fmla="*/ 403814 w 878682"/>
              <a:gd name="connsiteY118" fmla="*/ 402127 h 878823"/>
              <a:gd name="connsiteX119" fmla="*/ 392243 w 878682"/>
              <a:gd name="connsiteY119" fmla="*/ 390518 h 878823"/>
              <a:gd name="connsiteX120" fmla="*/ 392243 w 878682"/>
              <a:gd name="connsiteY120" fmla="*/ 229412 h 878823"/>
              <a:gd name="connsiteX121" fmla="*/ 355855 w 878682"/>
              <a:gd name="connsiteY121" fmla="*/ 207832 h 878823"/>
              <a:gd name="connsiteX122" fmla="*/ 274148 w 878682"/>
              <a:gd name="connsiteY122" fmla="*/ 207832 h 878823"/>
              <a:gd name="connsiteX123" fmla="*/ 161744 w 878682"/>
              <a:gd name="connsiteY123" fmla="*/ 232463 h 878823"/>
              <a:gd name="connsiteX124" fmla="*/ 144480 w 878682"/>
              <a:gd name="connsiteY124" fmla="*/ 262006 h 878823"/>
              <a:gd name="connsiteX125" fmla="*/ 184031 w 878682"/>
              <a:gd name="connsiteY125" fmla="*/ 312719 h 878823"/>
              <a:gd name="connsiteX126" fmla="*/ 182022 w 878682"/>
              <a:gd name="connsiteY126" fmla="*/ 328904 h 878823"/>
              <a:gd name="connsiteX127" fmla="*/ 165837 w 878682"/>
              <a:gd name="connsiteY127" fmla="*/ 326895 h 878823"/>
              <a:gd name="connsiteX128" fmla="*/ 127216 w 878682"/>
              <a:gd name="connsiteY128" fmla="*/ 277372 h 878823"/>
              <a:gd name="connsiteX129" fmla="*/ 85991 w 878682"/>
              <a:gd name="connsiteY129" fmla="*/ 288385 h 878823"/>
              <a:gd name="connsiteX130" fmla="*/ 23706 w 878682"/>
              <a:gd name="connsiteY130" fmla="*/ 453101 h 878823"/>
              <a:gd name="connsiteX131" fmla="*/ 98268 w 878682"/>
              <a:gd name="connsiteY131" fmla="*/ 459985 h 878823"/>
              <a:gd name="connsiteX132" fmla="*/ 108724 w 878682"/>
              <a:gd name="connsiteY132" fmla="*/ 472523 h 878823"/>
              <a:gd name="connsiteX133" fmla="*/ 96185 w 878682"/>
              <a:gd name="connsiteY133" fmla="*/ 482979 h 878823"/>
              <a:gd name="connsiteX134" fmla="*/ 27724 w 878682"/>
              <a:gd name="connsiteY134" fmla="*/ 476691 h 878823"/>
              <a:gd name="connsiteX135" fmla="*/ 146263 w 878682"/>
              <a:gd name="connsiteY135" fmla="*/ 557876 h 878823"/>
              <a:gd name="connsiteX136" fmla="*/ 154299 w 878682"/>
              <a:gd name="connsiteY136" fmla="*/ 557876 h 878823"/>
              <a:gd name="connsiteX137" fmla="*/ 270943 w 878682"/>
              <a:gd name="connsiteY137" fmla="*/ 463110 h 878823"/>
              <a:gd name="connsiteX138" fmla="*/ 385500 w 878682"/>
              <a:gd name="connsiteY138" fmla="*/ 463110 h 878823"/>
              <a:gd name="connsiteX139" fmla="*/ 397110 w 878682"/>
              <a:gd name="connsiteY139" fmla="*/ 474681 h 878823"/>
              <a:gd name="connsiteX140" fmla="*/ 385500 w 878682"/>
              <a:gd name="connsiteY140" fmla="*/ 486290 h 878823"/>
              <a:gd name="connsiteX141" fmla="*/ 270943 w 878682"/>
              <a:gd name="connsiteY141" fmla="*/ 486327 h 878823"/>
              <a:gd name="connsiteX142" fmla="*/ 207355 w 878682"/>
              <a:gd name="connsiteY142" fmla="*/ 510512 h 878823"/>
              <a:gd name="connsiteX143" fmla="*/ 199171 w 878682"/>
              <a:gd name="connsiteY143" fmla="*/ 646091 h 878823"/>
              <a:gd name="connsiteX144" fmla="*/ 270943 w 878682"/>
              <a:gd name="connsiteY144" fmla="*/ 678423 h 878823"/>
              <a:gd name="connsiteX145" fmla="*/ 548992 w 878682"/>
              <a:gd name="connsiteY145" fmla="*/ 417646 h 878823"/>
              <a:gd name="connsiteX146" fmla="*/ 561717 w 878682"/>
              <a:gd name="connsiteY146" fmla="*/ 427915 h 878823"/>
              <a:gd name="connsiteX147" fmla="*/ 551448 w 878682"/>
              <a:gd name="connsiteY147" fmla="*/ 440639 h 878823"/>
              <a:gd name="connsiteX148" fmla="*/ 455979 w 878682"/>
              <a:gd name="connsiteY148" fmla="*/ 350152 h 878823"/>
              <a:gd name="connsiteX149" fmla="*/ 468369 w 878682"/>
              <a:gd name="connsiteY149" fmla="*/ 339473 h 878823"/>
              <a:gd name="connsiteX150" fmla="*/ 479047 w 878682"/>
              <a:gd name="connsiteY150" fmla="*/ 351864 h 878823"/>
              <a:gd name="connsiteX151" fmla="*/ 548997 w 878682"/>
              <a:gd name="connsiteY151" fmla="*/ 417645 h 878823"/>
              <a:gd name="connsiteX152" fmla="*/ 377095 w 878682"/>
              <a:gd name="connsiteY152" fmla="*/ 250549 h 878823"/>
              <a:gd name="connsiteX153" fmla="*/ 309192 w 878682"/>
              <a:gd name="connsiteY153" fmla="*/ 335604 h 878823"/>
              <a:gd name="connsiteX154" fmla="*/ 323219 w 878682"/>
              <a:gd name="connsiteY154" fmla="*/ 343939 h 878823"/>
              <a:gd name="connsiteX155" fmla="*/ 331554 w 878682"/>
              <a:gd name="connsiteY155" fmla="*/ 329911 h 878823"/>
              <a:gd name="connsiteX156" fmla="*/ 378361 w 878682"/>
              <a:gd name="connsiteY156" fmla="*/ 273655 h 878823"/>
              <a:gd name="connsiteX157" fmla="*/ 389262 w 878682"/>
              <a:gd name="connsiteY157" fmla="*/ 261489 h 878823"/>
              <a:gd name="connsiteX158" fmla="*/ 377096 w 878682"/>
              <a:gd name="connsiteY158" fmla="*/ 250550 h 878823"/>
              <a:gd name="connsiteX159" fmla="*/ 442839 w 878682"/>
              <a:gd name="connsiteY159" fmla="*/ 225918 h 878823"/>
              <a:gd name="connsiteX160" fmla="*/ 440346 w 878682"/>
              <a:gd name="connsiteY160" fmla="*/ 257656 h 878823"/>
              <a:gd name="connsiteX161" fmla="*/ 507244 w 878682"/>
              <a:gd name="connsiteY161" fmla="*/ 311011 h 878823"/>
              <a:gd name="connsiteX162" fmla="*/ 518108 w 878682"/>
              <a:gd name="connsiteY162" fmla="*/ 298807 h 878823"/>
              <a:gd name="connsiteX163" fmla="*/ 505905 w 878682"/>
              <a:gd name="connsiteY163" fmla="*/ 287943 h 878823"/>
              <a:gd name="connsiteX164" fmla="*/ 470409 w 878682"/>
              <a:gd name="connsiteY164" fmla="*/ 277786 h 878823"/>
              <a:gd name="connsiteX165" fmla="*/ 465572 w 878682"/>
              <a:gd name="connsiteY165" fmla="*/ 230086 h 878823"/>
              <a:gd name="connsiteX166" fmla="*/ 456307 w 878682"/>
              <a:gd name="connsiteY166" fmla="*/ 216654 h 878823"/>
              <a:gd name="connsiteX167" fmla="*/ 442838 w 878682"/>
              <a:gd name="connsiteY167" fmla="*/ 225919 h 878823"/>
              <a:gd name="connsiteX168" fmla="*/ 80556 w 878682"/>
              <a:gd name="connsiteY168" fmla="*/ 357782 h 878823"/>
              <a:gd name="connsiteX169" fmla="*/ 92425 w 878682"/>
              <a:gd name="connsiteY169" fmla="*/ 414747 h 878823"/>
              <a:gd name="connsiteX170" fmla="*/ 57971 w 878682"/>
              <a:gd name="connsiteY170" fmla="*/ 410207 h 878823"/>
              <a:gd name="connsiteX171" fmla="*/ 45023 w 878682"/>
              <a:gd name="connsiteY171" fmla="*/ 420179 h 878823"/>
              <a:gd name="connsiteX172" fmla="*/ 54995 w 878682"/>
              <a:gd name="connsiteY172" fmla="*/ 433127 h 878823"/>
              <a:gd name="connsiteX173" fmla="*/ 118172 w 878682"/>
              <a:gd name="connsiteY173" fmla="*/ 441424 h 878823"/>
              <a:gd name="connsiteX174" fmla="*/ 131120 w 878682"/>
              <a:gd name="connsiteY174" fmla="*/ 431453 h 878823"/>
              <a:gd name="connsiteX175" fmla="*/ 121148 w 878682"/>
              <a:gd name="connsiteY175" fmla="*/ 418504 h 878823"/>
              <a:gd name="connsiteX176" fmla="*/ 117391 w 878682"/>
              <a:gd name="connsiteY176" fmla="*/ 418020 h 878823"/>
              <a:gd name="connsiteX177" fmla="*/ 96406 w 878682"/>
              <a:gd name="connsiteY177" fmla="*/ 340927 h 878823"/>
              <a:gd name="connsiteX178" fmla="*/ 80073 w 878682"/>
              <a:gd name="connsiteY178" fmla="*/ 341411 h 878823"/>
              <a:gd name="connsiteX179" fmla="*/ 80557 w 878682"/>
              <a:gd name="connsiteY179" fmla="*/ 357782 h 878823"/>
              <a:gd name="connsiteX180" fmla="*/ 145185 w 878682"/>
              <a:gd name="connsiteY180" fmla="*/ 395213 h 878823"/>
              <a:gd name="connsiteX181" fmla="*/ 162784 w 878682"/>
              <a:gd name="connsiteY181" fmla="*/ 419435 h 878823"/>
              <a:gd name="connsiteX182" fmla="*/ 164607 w 878682"/>
              <a:gd name="connsiteY182" fmla="*/ 445256 h 878823"/>
              <a:gd name="connsiteX183" fmla="*/ 129372 w 878682"/>
              <a:gd name="connsiteY183" fmla="*/ 511857 h 878823"/>
              <a:gd name="connsiteX184" fmla="*/ 134209 w 878682"/>
              <a:gd name="connsiteY184" fmla="*/ 527484 h 878823"/>
              <a:gd name="connsiteX185" fmla="*/ 149836 w 878682"/>
              <a:gd name="connsiteY185" fmla="*/ 522647 h 878823"/>
              <a:gd name="connsiteX186" fmla="*/ 185071 w 878682"/>
              <a:gd name="connsiteY186" fmla="*/ 456046 h 878823"/>
              <a:gd name="connsiteX187" fmla="*/ 181537 w 878682"/>
              <a:gd name="connsiteY187" fmla="*/ 405891 h 878823"/>
              <a:gd name="connsiteX188" fmla="*/ 163938 w 878682"/>
              <a:gd name="connsiteY188" fmla="*/ 381669 h 878823"/>
              <a:gd name="connsiteX189" fmla="*/ 147790 w 878682"/>
              <a:gd name="connsiteY189" fmla="*/ 379102 h 878823"/>
              <a:gd name="connsiteX190" fmla="*/ 145185 w 878682"/>
              <a:gd name="connsiteY190" fmla="*/ 395213 h 878823"/>
              <a:gd name="connsiteX191" fmla="*/ 209330 w 878682"/>
              <a:gd name="connsiteY191" fmla="*/ 361094 h 878823"/>
              <a:gd name="connsiteX192" fmla="*/ 254201 w 878682"/>
              <a:gd name="connsiteY192" fmla="*/ 429257 h 878823"/>
              <a:gd name="connsiteX193" fmla="*/ 270200 w 878682"/>
              <a:gd name="connsiteY193" fmla="*/ 432569 h 878823"/>
              <a:gd name="connsiteX194" fmla="*/ 273512 w 878682"/>
              <a:gd name="connsiteY194" fmla="*/ 416607 h 878823"/>
              <a:gd name="connsiteX195" fmla="*/ 228604 w 878682"/>
              <a:gd name="connsiteY195" fmla="*/ 348444 h 878823"/>
              <a:gd name="connsiteX196" fmla="*/ 212642 w 878682"/>
              <a:gd name="connsiteY196" fmla="*/ 345132 h 878823"/>
              <a:gd name="connsiteX197" fmla="*/ 209330 w 878682"/>
              <a:gd name="connsiteY197" fmla="*/ 361094 h 878823"/>
              <a:gd name="connsiteX198" fmla="*/ 339556 w 878682"/>
              <a:gd name="connsiteY198" fmla="*/ 365560 h 878823"/>
              <a:gd name="connsiteX199" fmla="*/ 339556 w 878682"/>
              <a:gd name="connsiteY199" fmla="*/ 431230 h 878823"/>
              <a:gd name="connsiteX200" fmla="*/ 351127 w 878682"/>
              <a:gd name="connsiteY200" fmla="*/ 442839 h 878823"/>
              <a:gd name="connsiteX201" fmla="*/ 362736 w 878682"/>
              <a:gd name="connsiteY201" fmla="*/ 431230 h 878823"/>
              <a:gd name="connsiteX202" fmla="*/ 362736 w 878682"/>
              <a:gd name="connsiteY202" fmla="*/ 365560 h 878823"/>
              <a:gd name="connsiteX203" fmla="*/ 351127 w 878682"/>
              <a:gd name="connsiteY203" fmla="*/ 353988 h 878823"/>
              <a:gd name="connsiteX204" fmla="*/ 339556 w 878682"/>
              <a:gd name="connsiteY204" fmla="*/ 365560 h 878823"/>
              <a:gd name="connsiteX205" fmla="*/ 216921 w 878682"/>
              <a:gd name="connsiteY205" fmla="*/ 260118 h 878823"/>
              <a:gd name="connsiteX206" fmla="*/ 270127 w 878682"/>
              <a:gd name="connsiteY206" fmla="*/ 368168 h 878823"/>
              <a:gd name="connsiteX207" fmla="*/ 285605 w 878682"/>
              <a:gd name="connsiteY207" fmla="*/ 373415 h 878823"/>
              <a:gd name="connsiteX208" fmla="*/ 290852 w 878682"/>
              <a:gd name="connsiteY208" fmla="*/ 357937 h 878823"/>
              <a:gd name="connsiteX209" fmla="*/ 237646 w 878682"/>
              <a:gd name="connsiteY209" fmla="*/ 249885 h 878823"/>
              <a:gd name="connsiteX210" fmla="*/ 222168 w 878682"/>
              <a:gd name="connsiteY210" fmla="*/ 244640 h 878823"/>
              <a:gd name="connsiteX211" fmla="*/ 216921 w 878682"/>
              <a:gd name="connsiteY211" fmla="*/ 260118 h 878823"/>
              <a:gd name="connsiteX212" fmla="*/ 734653 w 878682"/>
              <a:gd name="connsiteY212" fmla="*/ 634869 h 878823"/>
              <a:gd name="connsiteX213" fmla="*/ 731825 w 878682"/>
              <a:gd name="connsiteY213" fmla="*/ 650980 h 878823"/>
              <a:gd name="connsiteX214" fmla="*/ 715714 w 878682"/>
              <a:gd name="connsiteY214" fmla="*/ 648152 h 878823"/>
              <a:gd name="connsiteX215" fmla="*/ 599891 w 878682"/>
              <a:gd name="connsiteY215" fmla="*/ 603689 h 878823"/>
              <a:gd name="connsiteX216" fmla="*/ 585938 w 878682"/>
              <a:gd name="connsiteY216" fmla="*/ 595168 h 878823"/>
              <a:gd name="connsiteX217" fmla="*/ 594459 w 878682"/>
              <a:gd name="connsiteY217" fmla="*/ 581216 h 878823"/>
              <a:gd name="connsiteX218" fmla="*/ 734658 w 878682"/>
              <a:gd name="connsiteY218" fmla="*/ 634869 h 878823"/>
              <a:gd name="connsiteX219" fmla="*/ 516654 w 878682"/>
              <a:gd name="connsiteY219" fmla="*/ 717432 h 878823"/>
              <a:gd name="connsiteX220" fmla="*/ 619010 w 878682"/>
              <a:gd name="connsiteY220" fmla="*/ 752778 h 878823"/>
              <a:gd name="connsiteX221" fmla="*/ 629428 w 878682"/>
              <a:gd name="connsiteY221" fmla="*/ 740202 h 878823"/>
              <a:gd name="connsiteX222" fmla="*/ 616852 w 878682"/>
              <a:gd name="connsiteY222" fmla="*/ 729784 h 878823"/>
              <a:gd name="connsiteX223" fmla="*/ 537192 w 878682"/>
              <a:gd name="connsiteY223" fmla="*/ 706939 h 878823"/>
              <a:gd name="connsiteX224" fmla="*/ 531537 w 878682"/>
              <a:gd name="connsiteY224" fmla="*/ 701619 h 878823"/>
              <a:gd name="connsiteX225" fmla="*/ 667640 w 878682"/>
              <a:gd name="connsiteY225" fmla="*/ 701619 h 878823"/>
              <a:gd name="connsiteX226" fmla="*/ 690001 w 878682"/>
              <a:gd name="connsiteY226" fmla="*/ 700502 h 878823"/>
              <a:gd name="connsiteX227" fmla="*/ 652682 w 878682"/>
              <a:gd name="connsiteY227" fmla="*/ 750025 h 878823"/>
              <a:gd name="connsiteX228" fmla="*/ 491538 w 878682"/>
              <a:gd name="connsiteY228" fmla="*/ 751103 h 878823"/>
              <a:gd name="connsiteX229" fmla="*/ 453178 w 878682"/>
              <a:gd name="connsiteY229" fmla="*/ 701582 h 878823"/>
              <a:gd name="connsiteX230" fmla="*/ 522346 w 878682"/>
              <a:gd name="connsiteY230" fmla="*/ 701582 h 878823"/>
              <a:gd name="connsiteX231" fmla="*/ 516653 w 878682"/>
              <a:gd name="connsiteY231" fmla="*/ 717432 h 878823"/>
              <a:gd name="connsiteX232" fmla="*/ 445775 w 878682"/>
              <a:gd name="connsiteY232" fmla="*/ 486298 h 878823"/>
              <a:gd name="connsiteX233" fmla="*/ 530682 w 878682"/>
              <a:gd name="connsiteY233" fmla="*/ 486298 h 878823"/>
              <a:gd name="connsiteX234" fmla="*/ 542291 w 878682"/>
              <a:gd name="connsiteY234" fmla="*/ 474688 h 878823"/>
              <a:gd name="connsiteX235" fmla="*/ 530682 w 878682"/>
              <a:gd name="connsiteY235" fmla="*/ 463118 h 878823"/>
              <a:gd name="connsiteX236" fmla="*/ 445775 w 878682"/>
              <a:gd name="connsiteY236" fmla="*/ 463118 h 878823"/>
              <a:gd name="connsiteX237" fmla="*/ 434166 w 878682"/>
              <a:gd name="connsiteY237" fmla="*/ 474688 h 878823"/>
              <a:gd name="connsiteX238" fmla="*/ 445775 w 878682"/>
              <a:gd name="connsiteY238" fmla="*/ 486298 h 87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878682" h="878823">
                <a:moveTo>
                  <a:pt x="379735" y="701613"/>
                </a:moveTo>
                <a:lnTo>
                  <a:pt x="454707" y="841173"/>
                </a:lnTo>
                <a:cubicBezTo>
                  <a:pt x="461516" y="853824"/>
                  <a:pt x="476622" y="859107"/>
                  <a:pt x="489794" y="853415"/>
                </a:cubicBezTo>
                <a:cubicBezTo>
                  <a:pt x="499765" y="849136"/>
                  <a:pt x="507950" y="846644"/>
                  <a:pt x="512899" y="835667"/>
                </a:cubicBezTo>
                <a:cubicBezTo>
                  <a:pt x="515616" y="829602"/>
                  <a:pt x="516173" y="822533"/>
                  <a:pt x="513904" y="815724"/>
                </a:cubicBezTo>
                <a:lnTo>
                  <a:pt x="503784" y="785027"/>
                </a:lnTo>
                <a:cubicBezTo>
                  <a:pt x="468177" y="768581"/>
                  <a:pt x="439825" y="738928"/>
                  <a:pt x="428737" y="701572"/>
                </a:cubicBezTo>
                <a:lnTo>
                  <a:pt x="379736" y="701572"/>
                </a:lnTo>
                <a:close/>
                <a:moveTo>
                  <a:pt x="609678" y="179595"/>
                </a:moveTo>
                <a:cubicBezTo>
                  <a:pt x="605138" y="175056"/>
                  <a:pt x="605138" y="167726"/>
                  <a:pt x="609678" y="163224"/>
                </a:cubicBezTo>
                <a:cubicBezTo>
                  <a:pt x="614218" y="158684"/>
                  <a:pt x="621547" y="158684"/>
                  <a:pt x="626050" y="163224"/>
                </a:cubicBezTo>
                <a:lnTo>
                  <a:pt x="699347" y="236522"/>
                </a:lnTo>
                <a:lnTo>
                  <a:pt x="772645" y="163224"/>
                </a:lnTo>
                <a:cubicBezTo>
                  <a:pt x="777185" y="158684"/>
                  <a:pt x="784514" y="158684"/>
                  <a:pt x="789017" y="163224"/>
                </a:cubicBezTo>
                <a:cubicBezTo>
                  <a:pt x="793556" y="167763"/>
                  <a:pt x="793556" y="175093"/>
                  <a:pt x="789017" y="179595"/>
                </a:cubicBezTo>
                <a:lnTo>
                  <a:pt x="710919" y="257693"/>
                </a:lnTo>
                <a:lnTo>
                  <a:pt x="710919" y="370469"/>
                </a:lnTo>
                <a:lnTo>
                  <a:pt x="783212" y="370469"/>
                </a:lnTo>
                <a:cubicBezTo>
                  <a:pt x="784440" y="364962"/>
                  <a:pt x="784998" y="359530"/>
                  <a:pt x="784998" y="353614"/>
                </a:cubicBezTo>
                <a:cubicBezTo>
                  <a:pt x="784998" y="269712"/>
                  <a:pt x="855468" y="283851"/>
                  <a:pt x="855468" y="179335"/>
                </a:cubicBezTo>
                <a:cubicBezTo>
                  <a:pt x="855468" y="93089"/>
                  <a:pt x="785556" y="23173"/>
                  <a:pt x="699305" y="23173"/>
                </a:cubicBezTo>
                <a:cubicBezTo>
                  <a:pt x="613059" y="23173"/>
                  <a:pt x="543143" y="93085"/>
                  <a:pt x="543143" y="179335"/>
                </a:cubicBezTo>
                <a:cubicBezTo>
                  <a:pt x="543143" y="283853"/>
                  <a:pt x="613613" y="269711"/>
                  <a:pt x="613613" y="353614"/>
                </a:cubicBezTo>
                <a:cubicBezTo>
                  <a:pt x="613613" y="359530"/>
                  <a:pt x="614208" y="364962"/>
                  <a:pt x="615399" y="370469"/>
                </a:cubicBezTo>
                <a:lnTo>
                  <a:pt x="687692" y="370469"/>
                </a:lnTo>
                <a:lnTo>
                  <a:pt x="687766" y="257731"/>
                </a:lnTo>
                <a:close/>
                <a:moveTo>
                  <a:pt x="796197" y="392832"/>
                </a:moveTo>
                <a:lnTo>
                  <a:pt x="796197" y="415974"/>
                </a:lnTo>
                <a:cubicBezTo>
                  <a:pt x="796197" y="438299"/>
                  <a:pt x="783397" y="458502"/>
                  <a:pt x="763901" y="468473"/>
                </a:cubicBezTo>
                <a:lnTo>
                  <a:pt x="763901" y="494556"/>
                </a:lnTo>
                <a:cubicBezTo>
                  <a:pt x="763901" y="516582"/>
                  <a:pt x="750395" y="539799"/>
                  <a:pt x="728405" y="539799"/>
                </a:cubicBezTo>
                <a:lnTo>
                  <a:pt x="670325" y="539799"/>
                </a:lnTo>
                <a:cubicBezTo>
                  <a:pt x="648372" y="539799"/>
                  <a:pt x="634829" y="516582"/>
                  <a:pt x="634829" y="494556"/>
                </a:cubicBezTo>
                <a:lnTo>
                  <a:pt x="634829" y="468473"/>
                </a:lnTo>
                <a:cubicBezTo>
                  <a:pt x="615332" y="458502"/>
                  <a:pt x="602533" y="438335"/>
                  <a:pt x="602533" y="415974"/>
                </a:cubicBezTo>
                <a:lnTo>
                  <a:pt x="602533" y="392869"/>
                </a:lnTo>
                <a:cubicBezTo>
                  <a:pt x="598999" y="391530"/>
                  <a:pt x="596320" y="388479"/>
                  <a:pt x="595427" y="384757"/>
                </a:cubicBezTo>
                <a:cubicBezTo>
                  <a:pt x="592190" y="373261"/>
                  <a:pt x="590479" y="365893"/>
                  <a:pt x="590479" y="353615"/>
                </a:cubicBezTo>
                <a:cubicBezTo>
                  <a:pt x="590479" y="282922"/>
                  <a:pt x="520009" y="292856"/>
                  <a:pt x="520009" y="179336"/>
                </a:cubicBezTo>
                <a:cubicBezTo>
                  <a:pt x="520009" y="80295"/>
                  <a:pt x="600302" y="0"/>
                  <a:pt x="699345" y="0"/>
                </a:cubicBezTo>
                <a:cubicBezTo>
                  <a:pt x="798389" y="0"/>
                  <a:pt x="878682" y="80293"/>
                  <a:pt x="878682" y="179336"/>
                </a:cubicBezTo>
                <a:cubicBezTo>
                  <a:pt x="878682" y="292893"/>
                  <a:pt x="808212" y="282921"/>
                  <a:pt x="808212" y="353615"/>
                </a:cubicBezTo>
                <a:cubicBezTo>
                  <a:pt x="808212" y="364442"/>
                  <a:pt x="806389" y="375456"/>
                  <a:pt x="802966" y="385725"/>
                </a:cubicBezTo>
                <a:cubicBezTo>
                  <a:pt x="801850" y="389148"/>
                  <a:pt x="799283" y="391641"/>
                  <a:pt x="796195" y="392832"/>
                </a:cubicBezTo>
                <a:close/>
                <a:moveTo>
                  <a:pt x="773017" y="415974"/>
                </a:moveTo>
                <a:lnTo>
                  <a:pt x="773017" y="393650"/>
                </a:lnTo>
                <a:lnTo>
                  <a:pt x="625712" y="393650"/>
                </a:lnTo>
                <a:lnTo>
                  <a:pt x="625712" y="415974"/>
                </a:lnTo>
                <a:cubicBezTo>
                  <a:pt x="625712" y="423788"/>
                  <a:pt x="628205" y="430969"/>
                  <a:pt x="632447" y="436848"/>
                </a:cubicBezTo>
                <a:cubicBezTo>
                  <a:pt x="636465" y="442391"/>
                  <a:pt x="642046" y="446782"/>
                  <a:pt x="648520" y="449312"/>
                </a:cubicBezTo>
                <a:lnTo>
                  <a:pt x="750247" y="449312"/>
                </a:lnTo>
                <a:cubicBezTo>
                  <a:pt x="756721" y="446782"/>
                  <a:pt x="762302" y="442391"/>
                  <a:pt x="766320" y="436848"/>
                </a:cubicBezTo>
                <a:cubicBezTo>
                  <a:pt x="770525" y="431006"/>
                  <a:pt x="773018" y="423788"/>
                  <a:pt x="773018" y="415974"/>
                </a:cubicBezTo>
                <a:close/>
                <a:moveTo>
                  <a:pt x="740721" y="472492"/>
                </a:moveTo>
                <a:lnTo>
                  <a:pt x="658047" y="472492"/>
                </a:lnTo>
                <a:lnTo>
                  <a:pt x="658047" y="494556"/>
                </a:lnTo>
                <a:cubicBezTo>
                  <a:pt x="658047" y="501402"/>
                  <a:pt x="659907" y="507430"/>
                  <a:pt x="662884" y="511634"/>
                </a:cubicBezTo>
                <a:cubicBezTo>
                  <a:pt x="665079" y="514722"/>
                  <a:pt x="667721" y="516619"/>
                  <a:pt x="670326" y="516619"/>
                </a:cubicBezTo>
                <a:lnTo>
                  <a:pt x="728406" y="516619"/>
                </a:lnTo>
                <a:cubicBezTo>
                  <a:pt x="731010" y="516619"/>
                  <a:pt x="733689" y="514722"/>
                  <a:pt x="735847" y="511634"/>
                </a:cubicBezTo>
                <a:cubicBezTo>
                  <a:pt x="738824" y="507430"/>
                  <a:pt x="740684" y="501402"/>
                  <a:pt x="740684" y="494556"/>
                </a:cubicBezTo>
                <a:close/>
                <a:moveTo>
                  <a:pt x="289065" y="536823"/>
                </a:moveTo>
                <a:cubicBezTo>
                  <a:pt x="271801" y="533102"/>
                  <a:pt x="265364" y="523540"/>
                  <a:pt x="266257" y="505718"/>
                </a:cubicBezTo>
                <a:cubicBezTo>
                  <a:pt x="266555" y="499355"/>
                  <a:pt x="261643" y="493923"/>
                  <a:pt x="255244" y="493626"/>
                </a:cubicBezTo>
                <a:cubicBezTo>
                  <a:pt x="248881" y="493329"/>
                  <a:pt x="243449" y="498240"/>
                  <a:pt x="243152" y="504639"/>
                </a:cubicBezTo>
                <a:cubicBezTo>
                  <a:pt x="242110" y="525884"/>
                  <a:pt x="249291" y="543148"/>
                  <a:pt x="266555" y="552934"/>
                </a:cubicBezTo>
                <a:lnTo>
                  <a:pt x="236715" y="581620"/>
                </a:lnTo>
                <a:cubicBezTo>
                  <a:pt x="232101" y="586047"/>
                  <a:pt x="231990" y="593378"/>
                  <a:pt x="236418" y="597953"/>
                </a:cubicBezTo>
                <a:cubicBezTo>
                  <a:pt x="240845" y="602567"/>
                  <a:pt x="248176" y="602679"/>
                  <a:pt x="252752" y="598251"/>
                </a:cubicBezTo>
                <a:lnTo>
                  <a:pt x="292599" y="559965"/>
                </a:lnTo>
                <a:lnTo>
                  <a:pt x="560414" y="560003"/>
                </a:lnTo>
                <a:cubicBezTo>
                  <a:pt x="589324" y="560003"/>
                  <a:pt x="612877" y="536451"/>
                  <a:pt x="612877" y="507541"/>
                </a:cubicBezTo>
                <a:lnTo>
                  <a:pt x="612877" y="500583"/>
                </a:lnTo>
                <a:cubicBezTo>
                  <a:pt x="612877" y="494183"/>
                  <a:pt x="607704" y="488974"/>
                  <a:pt x="601267" y="488974"/>
                </a:cubicBezTo>
                <a:cubicBezTo>
                  <a:pt x="594868" y="488974"/>
                  <a:pt x="589696" y="494183"/>
                  <a:pt x="589696" y="500583"/>
                </a:cubicBezTo>
                <a:lnTo>
                  <a:pt x="589696" y="507541"/>
                </a:lnTo>
                <a:cubicBezTo>
                  <a:pt x="589696" y="523652"/>
                  <a:pt x="576525" y="536823"/>
                  <a:pt x="560414" y="536823"/>
                </a:cubicBezTo>
                <a:close/>
                <a:moveTo>
                  <a:pt x="555355" y="678431"/>
                </a:moveTo>
                <a:cubicBezTo>
                  <a:pt x="555355" y="663474"/>
                  <a:pt x="557030" y="651456"/>
                  <a:pt x="545420" y="639847"/>
                </a:cubicBezTo>
                <a:cubicBezTo>
                  <a:pt x="539282" y="633708"/>
                  <a:pt x="530836" y="629913"/>
                  <a:pt x="521534" y="629913"/>
                </a:cubicBezTo>
                <a:lnTo>
                  <a:pt x="316822" y="629913"/>
                </a:lnTo>
                <a:cubicBezTo>
                  <a:pt x="310423" y="629913"/>
                  <a:pt x="305213" y="624703"/>
                  <a:pt x="305213" y="618304"/>
                </a:cubicBezTo>
                <a:cubicBezTo>
                  <a:pt x="305213" y="611904"/>
                  <a:pt x="310423" y="606733"/>
                  <a:pt x="316822" y="606733"/>
                </a:cubicBezTo>
                <a:lnTo>
                  <a:pt x="521534" y="606733"/>
                </a:lnTo>
                <a:cubicBezTo>
                  <a:pt x="552937" y="606733"/>
                  <a:pt x="578535" y="632331"/>
                  <a:pt x="578535" y="663734"/>
                </a:cubicBezTo>
                <a:lnTo>
                  <a:pt x="578535" y="678431"/>
                </a:lnTo>
                <a:lnTo>
                  <a:pt x="667646" y="678431"/>
                </a:lnTo>
                <a:cubicBezTo>
                  <a:pt x="723568" y="678431"/>
                  <a:pt x="776965" y="657968"/>
                  <a:pt x="763011" y="589618"/>
                </a:cubicBezTo>
                <a:cubicBezTo>
                  <a:pt x="761820" y="583851"/>
                  <a:pt x="765206" y="578196"/>
                  <a:pt x="770675" y="576373"/>
                </a:cubicBezTo>
                <a:cubicBezTo>
                  <a:pt x="790358" y="569824"/>
                  <a:pt x="801520" y="565806"/>
                  <a:pt x="801520" y="544598"/>
                </a:cubicBezTo>
                <a:lnTo>
                  <a:pt x="801520" y="480044"/>
                </a:lnTo>
                <a:cubicBezTo>
                  <a:pt x="801520" y="473645"/>
                  <a:pt x="806729" y="468435"/>
                  <a:pt x="813091" y="468435"/>
                </a:cubicBezTo>
                <a:cubicBezTo>
                  <a:pt x="819491" y="468435"/>
                  <a:pt x="824700" y="473645"/>
                  <a:pt x="824700" y="480044"/>
                </a:cubicBezTo>
                <a:lnTo>
                  <a:pt x="824700" y="544598"/>
                </a:lnTo>
                <a:cubicBezTo>
                  <a:pt x="824700" y="573396"/>
                  <a:pt x="810338" y="586307"/>
                  <a:pt x="787344" y="595014"/>
                </a:cubicBezTo>
                <a:cubicBezTo>
                  <a:pt x="794525" y="648666"/>
                  <a:pt x="765616" y="683456"/>
                  <a:pt x="715497" y="696141"/>
                </a:cubicBezTo>
                <a:cubicBezTo>
                  <a:pt x="696521" y="773532"/>
                  <a:pt x="609007" y="814270"/>
                  <a:pt x="531436" y="794772"/>
                </a:cubicBezTo>
                <a:lnTo>
                  <a:pt x="535938" y="808502"/>
                </a:lnTo>
                <a:cubicBezTo>
                  <a:pt x="544160" y="833468"/>
                  <a:pt x="531994" y="860517"/>
                  <a:pt x="507809" y="870898"/>
                </a:cubicBezTo>
                <a:lnTo>
                  <a:pt x="498955" y="874693"/>
                </a:lnTo>
                <a:cubicBezTo>
                  <a:pt x="474807" y="885073"/>
                  <a:pt x="446790" y="875288"/>
                  <a:pt x="434364" y="852108"/>
                </a:cubicBezTo>
                <a:lnTo>
                  <a:pt x="353476" y="701565"/>
                </a:lnTo>
                <a:lnTo>
                  <a:pt x="270950" y="701603"/>
                </a:lnTo>
                <a:cubicBezTo>
                  <a:pt x="205019" y="701603"/>
                  <a:pt x="151325" y="647578"/>
                  <a:pt x="151735" y="581092"/>
                </a:cubicBezTo>
                <a:lnTo>
                  <a:pt x="146265" y="581092"/>
                </a:lnTo>
                <a:cubicBezTo>
                  <a:pt x="-24328" y="581092"/>
                  <a:pt x="-39691" y="391154"/>
                  <a:pt x="68986" y="272797"/>
                </a:cubicBezTo>
                <a:cubicBezTo>
                  <a:pt x="84390" y="256016"/>
                  <a:pt x="103104" y="255123"/>
                  <a:pt x="122080" y="254490"/>
                </a:cubicBezTo>
                <a:cubicBezTo>
                  <a:pt x="124574" y="235292"/>
                  <a:pt x="132275" y="220856"/>
                  <a:pt x="151846" y="211554"/>
                </a:cubicBezTo>
                <a:cubicBezTo>
                  <a:pt x="189573" y="193583"/>
                  <a:pt x="230985" y="184690"/>
                  <a:pt x="274185" y="184690"/>
                </a:cubicBezTo>
                <a:lnTo>
                  <a:pt x="355891" y="184690"/>
                </a:lnTo>
                <a:cubicBezTo>
                  <a:pt x="377471" y="184690"/>
                  <a:pt x="390642" y="196337"/>
                  <a:pt x="403851" y="208651"/>
                </a:cubicBezTo>
                <a:cubicBezTo>
                  <a:pt x="417060" y="196373"/>
                  <a:pt x="430231" y="184690"/>
                  <a:pt x="451812" y="184690"/>
                </a:cubicBezTo>
                <a:lnTo>
                  <a:pt x="480201" y="184690"/>
                </a:lnTo>
                <a:cubicBezTo>
                  <a:pt x="486601" y="184690"/>
                  <a:pt x="491772" y="189900"/>
                  <a:pt x="491772" y="196261"/>
                </a:cubicBezTo>
                <a:cubicBezTo>
                  <a:pt x="491772" y="202661"/>
                  <a:pt x="486601" y="207870"/>
                  <a:pt x="480201" y="207870"/>
                </a:cubicBezTo>
                <a:lnTo>
                  <a:pt x="451812" y="207870"/>
                </a:lnTo>
                <a:cubicBezTo>
                  <a:pt x="437227" y="207870"/>
                  <a:pt x="426473" y="219330"/>
                  <a:pt x="415423" y="229450"/>
                </a:cubicBezTo>
                <a:lnTo>
                  <a:pt x="415423" y="390518"/>
                </a:lnTo>
                <a:cubicBezTo>
                  <a:pt x="415423" y="396918"/>
                  <a:pt x="410215" y="402127"/>
                  <a:pt x="403814" y="402127"/>
                </a:cubicBezTo>
                <a:cubicBezTo>
                  <a:pt x="397414" y="402127"/>
                  <a:pt x="392243" y="396919"/>
                  <a:pt x="392243" y="390518"/>
                </a:cubicBezTo>
                <a:lnTo>
                  <a:pt x="392243" y="229412"/>
                </a:lnTo>
                <a:cubicBezTo>
                  <a:pt x="381230" y="219292"/>
                  <a:pt x="370477" y="207832"/>
                  <a:pt x="355855" y="207832"/>
                </a:cubicBezTo>
                <a:lnTo>
                  <a:pt x="274148" y="207832"/>
                </a:lnTo>
                <a:cubicBezTo>
                  <a:pt x="234337" y="207832"/>
                  <a:pt x="196461" y="215907"/>
                  <a:pt x="161744" y="232463"/>
                </a:cubicBezTo>
                <a:cubicBezTo>
                  <a:pt x="148163" y="238937"/>
                  <a:pt x="145671" y="248015"/>
                  <a:pt x="144480" y="262006"/>
                </a:cubicBezTo>
                <a:lnTo>
                  <a:pt x="184031" y="312719"/>
                </a:lnTo>
                <a:cubicBezTo>
                  <a:pt x="187938" y="317742"/>
                  <a:pt x="187045" y="324997"/>
                  <a:pt x="182022" y="328904"/>
                </a:cubicBezTo>
                <a:cubicBezTo>
                  <a:pt x="176999" y="332811"/>
                  <a:pt x="169743" y="331918"/>
                  <a:pt x="165837" y="326895"/>
                </a:cubicBezTo>
                <a:lnTo>
                  <a:pt x="127216" y="277372"/>
                </a:lnTo>
                <a:cubicBezTo>
                  <a:pt x="112035" y="277931"/>
                  <a:pt x="95924" y="277595"/>
                  <a:pt x="85991" y="288385"/>
                </a:cubicBezTo>
                <a:cubicBezTo>
                  <a:pt x="42459" y="335787"/>
                  <a:pt x="18943" y="398370"/>
                  <a:pt x="23706" y="453101"/>
                </a:cubicBezTo>
                <a:lnTo>
                  <a:pt x="98268" y="459985"/>
                </a:lnTo>
                <a:cubicBezTo>
                  <a:pt x="104631" y="460543"/>
                  <a:pt x="109281" y="466161"/>
                  <a:pt x="108724" y="472523"/>
                </a:cubicBezTo>
                <a:cubicBezTo>
                  <a:pt x="108166" y="478885"/>
                  <a:pt x="102548" y="483536"/>
                  <a:pt x="96185" y="482979"/>
                </a:cubicBezTo>
                <a:lnTo>
                  <a:pt x="27724" y="476691"/>
                </a:lnTo>
                <a:cubicBezTo>
                  <a:pt x="41826" y="530232"/>
                  <a:pt x="85470" y="557876"/>
                  <a:pt x="146263" y="557876"/>
                </a:cubicBezTo>
                <a:lnTo>
                  <a:pt x="154299" y="557876"/>
                </a:lnTo>
                <a:cubicBezTo>
                  <a:pt x="165796" y="503404"/>
                  <a:pt x="214426" y="463110"/>
                  <a:pt x="270943" y="463110"/>
                </a:cubicBezTo>
                <a:lnTo>
                  <a:pt x="385500" y="463110"/>
                </a:lnTo>
                <a:cubicBezTo>
                  <a:pt x="391899" y="463110"/>
                  <a:pt x="397110" y="468319"/>
                  <a:pt x="397110" y="474681"/>
                </a:cubicBezTo>
                <a:cubicBezTo>
                  <a:pt x="397110" y="481081"/>
                  <a:pt x="391900" y="486290"/>
                  <a:pt x="385500" y="486290"/>
                </a:cubicBezTo>
                <a:lnTo>
                  <a:pt x="270943" y="486327"/>
                </a:lnTo>
                <a:cubicBezTo>
                  <a:pt x="246610" y="486327"/>
                  <a:pt x="224323" y="495481"/>
                  <a:pt x="207355" y="510512"/>
                </a:cubicBezTo>
                <a:cubicBezTo>
                  <a:pt x="167545" y="545784"/>
                  <a:pt x="163786" y="606210"/>
                  <a:pt x="199171" y="646091"/>
                </a:cubicBezTo>
                <a:cubicBezTo>
                  <a:pt x="217141" y="666294"/>
                  <a:pt x="242814" y="678423"/>
                  <a:pt x="270943" y="678423"/>
                </a:cubicBezTo>
                <a:close/>
                <a:moveTo>
                  <a:pt x="548992" y="417646"/>
                </a:moveTo>
                <a:cubicBezTo>
                  <a:pt x="555355" y="416977"/>
                  <a:pt x="561047" y="421553"/>
                  <a:pt x="561717" y="427915"/>
                </a:cubicBezTo>
                <a:cubicBezTo>
                  <a:pt x="562386" y="434278"/>
                  <a:pt x="557811" y="439970"/>
                  <a:pt x="551448" y="440639"/>
                </a:cubicBezTo>
                <a:cubicBezTo>
                  <a:pt x="485517" y="447709"/>
                  <a:pt x="450950" y="416901"/>
                  <a:pt x="455979" y="350152"/>
                </a:cubicBezTo>
                <a:cubicBezTo>
                  <a:pt x="456463" y="343789"/>
                  <a:pt x="462006" y="338990"/>
                  <a:pt x="468369" y="339473"/>
                </a:cubicBezTo>
                <a:cubicBezTo>
                  <a:pt x="474732" y="339957"/>
                  <a:pt x="479531" y="345501"/>
                  <a:pt x="479047" y="351864"/>
                </a:cubicBezTo>
                <a:cubicBezTo>
                  <a:pt x="475104" y="404103"/>
                  <a:pt x="497539" y="423227"/>
                  <a:pt x="548997" y="417645"/>
                </a:cubicBezTo>
                <a:close/>
                <a:moveTo>
                  <a:pt x="377095" y="250549"/>
                </a:moveTo>
                <a:cubicBezTo>
                  <a:pt x="323331" y="253526"/>
                  <a:pt x="295277" y="281208"/>
                  <a:pt x="309192" y="335604"/>
                </a:cubicBezTo>
                <a:cubicBezTo>
                  <a:pt x="310755" y="341780"/>
                  <a:pt x="317042" y="345502"/>
                  <a:pt x="323219" y="343939"/>
                </a:cubicBezTo>
                <a:cubicBezTo>
                  <a:pt x="329396" y="342376"/>
                  <a:pt x="333117" y="336088"/>
                  <a:pt x="331554" y="329911"/>
                </a:cubicBezTo>
                <a:cubicBezTo>
                  <a:pt x="321359" y="290063"/>
                  <a:pt x="339441" y="275812"/>
                  <a:pt x="378361" y="273655"/>
                </a:cubicBezTo>
                <a:cubicBezTo>
                  <a:pt x="384723" y="273319"/>
                  <a:pt x="389634" y="267850"/>
                  <a:pt x="389262" y="261489"/>
                </a:cubicBezTo>
                <a:cubicBezTo>
                  <a:pt x="388928" y="255052"/>
                  <a:pt x="383458" y="250178"/>
                  <a:pt x="377096" y="250550"/>
                </a:cubicBezTo>
                <a:close/>
                <a:moveTo>
                  <a:pt x="442839" y="225918"/>
                </a:moveTo>
                <a:cubicBezTo>
                  <a:pt x="440645" y="237750"/>
                  <a:pt x="439825" y="248317"/>
                  <a:pt x="440346" y="257656"/>
                </a:cubicBezTo>
                <a:cubicBezTo>
                  <a:pt x="442690" y="297542"/>
                  <a:pt x="469740" y="313243"/>
                  <a:pt x="507244" y="311011"/>
                </a:cubicBezTo>
                <a:cubicBezTo>
                  <a:pt x="513607" y="310638"/>
                  <a:pt x="518481" y="305169"/>
                  <a:pt x="518108" y="298807"/>
                </a:cubicBezTo>
                <a:cubicBezTo>
                  <a:pt x="517736" y="292445"/>
                  <a:pt x="512267" y="287571"/>
                  <a:pt x="505905" y="287943"/>
                </a:cubicBezTo>
                <a:cubicBezTo>
                  <a:pt x="492957" y="288687"/>
                  <a:pt x="478224" y="287274"/>
                  <a:pt x="470409" y="277786"/>
                </a:cubicBezTo>
                <a:cubicBezTo>
                  <a:pt x="461107" y="266475"/>
                  <a:pt x="462670" y="245899"/>
                  <a:pt x="465572" y="230086"/>
                </a:cubicBezTo>
                <a:cubicBezTo>
                  <a:pt x="466726" y="223798"/>
                  <a:pt x="462559" y="217808"/>
                  <a:pt x="456307" y="216654"/>
                </a:cubicBezTo>
                <a:cubicBezTo>
                  <a:pt x="450020" y="215464"/>
                  <a:pt x="443992" y="219631"/>
                  <a:pt x="442838" y="225919"/>
                </a:cubicBezTo>
                <a:close/>
                <a:moveTo>
                  <a:pt x="80556" y="357782"/>
                </a:moveTo>
                <a:cubicBezTo>
                  <a:pt x="99829" y="375939"/>
                  <a:pt x="107159" y="393985"/>
                  <a:pt x="92425" y="414747"/>
                </a:cubicBezTo>
                <a:lnTo>
                  <a:pt x="57971" y="410207"/>
                </a:lnTo>
                <a:cubicBezTo>
                  <a:pt x="51646" y="409389"/>
                  <a:pt x="45842" y="413854"/>
                  <a:pt x="45023" y="420179"/>
                </a:cubicBezTo>
                <a:cubicBezTo>
                  <a:pt x="44204" y="426504"/>
                  <a:pt x="48669" y="432308"/>
                  <a:pt x="54995" y="433127"/>
                </a:cubicBezTo>
                <a:lnTo>
                  <a:pt x="118172" y="441424"/>
                </a:lnTo>
                <a:cubicBezTo>
                  <a:pt x="124497" y="442243"/>
                  <a:pt x="130301" y="437778"/>
                  <a:pt x="131120" y="431453"/>
                </a:cubicBezTo>
                <a:cubicBezTo>
                  <a:pt x="131939" y="425128"/>
                  <a:pt x="127474" y="419323"/>
                  <a:pt x="121148" y="418504"/>
                </a:cubicBezTo>
                <a:lnTo>
                  <a:pt x="117391" y="418020"/>
                </a:lnTo>
                <a:cubicBezTo>
                  <a:pt x="131232" y="390189"/>
                  <a:pt x="120404" y="363512"/>
                  <a:pt x="96406" y="340927"/>
                </a:cubicBezTo>
                <a:cubicBezTo>
                  <a:pt x="91755" y="336537"/>
                  <a:pt x="84426" y="336760"/>
                  <a:pt x="80073" y="341411"/>
                </a:cubicBezTo>
                <a:cubicBezTo>
                  <a:pt x="75683" y="346062"/>
                  <a:pt x="75906" y="353391"/>
                  <a:pt x="80557" y="357782"/>
                </a:cubicBezTo>
                <a:close/>
                <a:moveTo>
                  <a:pt x="145185" y="395213"/>
                </a:moveTo>
                <a:lnTo>
                  <a:pt x="162784" y="419435"/>
                </a:lnTo>
                <a:cubicBezTo>
                  <a:pt x="168477" y="427248"/>
                  <a:pt x="169110" y="436699"/>
                  <a:pt x="164607" y="445256"/>
                </a:cubicBezTo>
                <a:lnTo>
                  <a:pt x="129372" y="511857"/>
                </a:lnTo>
                <a:cubicBezTo>
                  <a:pt x="126396" y="517512"/>
                  <a:pt x="128554" y="524507"/>
                  <a:pt x="134209" y="527484"/>
                </a:cubicBezTo>
                <a:cubicBezTo>
                  <a:pt x="139865" y="530460"/>
                  <a:pt x="146859" y="528302"/>
                  <a:pt x="149836" y="522647"/>
                </a:cubicBezTo>
                <a:lnTo>
                  <a:pt x="185071" y="456046"/>
                </a:lnTo>
                <a:cubicBezTo>
                  <a:pt x="193703" y="439713"/>
                  <a:pt x="192364" y="420848"/>
                  <a:pt x="181537" y="405891"/>
                </a:cubicBezTo>
                <a:lnTo>
                  <a:pt x="163938" y="381669"/>
                </a:lnTo>
                <a:cubicBezTo>
                  <a:pt x="160179" y="376497"/>
                  <a:pt x="152962" y="375344"/>
                  <a:pt x="147790" y="379102"/>
                </a:cubicBezTo>
                <a:cubicBezTo>
                  <a:pt x="142581" y="382786"/>
                  <a:pt x="141427" y="390041"/>
                  <a:pt x="145185" y="395213"/>
                </a:cubicBezTo>
                <a:close/>
                <a:moveTo>
                  <a:pt x="209330" y="361094"/>
                </a:moveTo>
                <a:lnTo>
                  <a:pt x="254201" y="429257"/>
                </a:lnTo>
                <a:cubicBezTo>
                  <a:pt x="257699" y="434578"/>
                  <a:pt x="264843" y="436066"/>
                  <a:pt x="270200" y="432569"/>
                </a:cubicBezTo>
                <a:cubicBezTo>
                  <a:pt x="275521" y="429071"/>
                  <a:pt x="277010" y="421928"/>
                  <a:pt x="273512" y="416607"/>
                </a:cubicBezTo>
                <a:lnTo>
                  <a:pt x="228604" y="348444"/>
                </a:lnTo>
                <a:cubicBezTo>
                  <a:pt x="225106" y="343123"/>
                  <a:pt x="217962" y="341635"/>
                  <a:pt x="212642" y="345132"/>
                </a:cubicBezTo>
                <a:cubicBezTo>
                  <a:pt x="207321" y="348630"/>
                  <a:pt x="205833" y="355774"/>
                  <a:pt x="209330" y="361094"/>
                </a:cubicBezTo>
                <a:close/>
                <a:moveTo>
                  <a:pt x="339556" y="365560"/>
                </a:moveTo>
                <a:lnTo>
                  <a:pt x="339556" y="431230"/>
                </a:lnTo>
                <a:cubicBezTo>
                  <a:pt x="339556" y="437629"/>
                  <a:pt x="344765" y="442839"/>
                  <a:pt x="351127" y="442839"/>
                </a:cubicBezTo>
                <a:cubicBezTo>
                  <a:pt x="357527" y="442839"/>
                  <a:pt x="362736" y="437630"/>
                  <a:pt x="362736" y="431230"/>
                </a:cubicBezTo>
                <a:lnTo>
                  <a:pt x="362736" y="365560"/>
                </a:lnTo>
                <a:cubicBezTo>
                  <a:pt x="362736" y="359160"/>
                  <a:pt x="357527" y="353988"/>
                  <a:pt x="351127" y="353988"/>
                </a:cubicBezTo>
                <a:cubicBezTo>
                  <a:pt x="344728" y="353951"/>
                  <a:pt x="339556" y="359160"/>
                  <a:pt x="339556" y="365560"/>
                </a:cubicBezTo>
                <a:close/>
                <a:moveTo>
                  <a:pt x="216921" y="260118"/>
                </a:moveTo>
                <a:lnTo>
                  <a:pt x="270127" y="368168"/>
                </a:lnTo>
                <a:cubicBezTo>
                  <a:pt x="272955" y="373899"/>
                  <a:pt x="279875" y="376243"/>
                  <a:pt x="285605" y="373415"/>
                </a:cubicBezTo>
                <a:cubicBezTo>
                  <a:pt x="291335" y="370588"/>
                  <a:pt x="293679" y="363667"/>
                  <a:pt x="290852" y="357937"/>
                </a:cubicBezTo>
                <a:lnTo>
                  <a:pt x="237646" y="249885"/>
                </a:lnTo>
                <a:cubicBezTo>
                  <a:pt x="234818" y="244156"/>
                  <a:pt x="227898" y="241812"/>
                  <a:pt x="222168" y="244640"/>
                </a:cubicBezTo>
                <a:cubicBezTo>
                  <a:pt x="216437" y="247467"/>
                  <a:pt x="214094" y="254388"/>
                  <a:pt x="216921" y="260118"/>
                </a:cubicBezTo>
                <a:close/>
                <a:moveTo>
                  <a:pt x="734653" y="634869"/>
                </a:moveTo>
                <a:cubicBezTo>
                  <a:pt x="738336" y="640115"/>
                  <a:pt x="737071" y="647296"/>
                  <a:pt x="731825" y="650980"/>
                </a:cubicBezTo>
                <a:cubicBezTo>
                  <a:pt x="726579" y="654663"/>
                  <a:pt x="719398" y="653398"/>
                  <a:pt x="715714" y="648152"/>
                </a:cubicBezTo>
                <a:cubicBezTo>
                  <a:pt x="686693" y="606964"/>
                  <a:pt x="648743" y="591857"/>
                  <a:pt x="599891" y="603689"/>
                </a:cubicBezTo>
                <a:cubicBezTo>
                  <a:pt x="593677" y="605177"/>
                  <a:pt x="587464" y="601382"/>
                  <a:pt x="585938" y="595168"/>
                </a:cubicBezTo>
                <a:cubicBezTo>
                  <a:pt x="584450" y="588955"/>
                  <a:pt x="588245" y="582741"/>
                  <a:pt x="594459" y="581216"/>
                </a:cubicBezTo>
                <a:cubicBezTo>
                  <a:pt x="652763" y="567152"/>
                  <a:pt x="700015" y="585904"/>
                  <a:pt x="734658" y="634869"/>
                </a:cubicBezTo>
                <a:close/>
                <a:moveTo>
                  <a:pt x="516654" y="717432"/>
                </a:moveTo>
                <a:cubicBezTo>
                  <a:pt x="534588" y="752406"/>
                  <a:pt x="578789" y="756573"/>
                  <a:pt x="619010" y="752778"/>
                </a:cubicBezTo>
                <a:cubicBezTo>
                  <a:pt x="625335" y="752183"/>
                  <a:pt x="630022" y="746564"/>
                  <a:pt x="629428" y="740202"/>
                </a:cubicBezTo>
                <a:cubicBezTo>
                  <a:pt x="628834" y="733840"/>
                  <a:pt x="623178" y="729189"/>
                  <a:pt x="616852" y="729784"/>
                </a:cubicBezTo>
                <a:cubicBezTo>
                  <a:pt x="587272" y="732611"/>
                  <a:pt x="549731" y="731458"/>
                  <a:pt x="537192" y="706939"/>
                </a:cubicBezTo>
                <a:cubicBezTo>
                  <a:pt x="535927" y="704446"/>
                  <a:pt x="533881" y="702623"/>
                  <a:pt x="531537" y="701619"/>
                </a:cubicBezTo>
                <a:lnTo>
                  <a:pt x="667640" y="701619"/>
                </a:lnTo>
                <a:cubicBezTo>
                  <a:pt x="675230" y="701619"/>
                  <a:pt x="682708" y="701246"/>
                  <a:pt x="690001" y="700502"/>
                </a:cubicBezTo>
                <a:cubicBezTo>
                  <a:pt x="683006" y="719925"/>
                  <a:pt x="669909" y="737039"/>
                  <a:pt x="652682" y="750025"/>
                </a:cubicBezTo>
                <a:cubicBezTo>
                  <a:pt x="606658" y="784850"/>
                  <a:pt x="538306" y="785446"/>
                  <a:pt x="491538" y="751103"/>
                </a:cubicBezTo>
                <a:cubicBezTo>
                  <a:pt x="473939" y="738192"/>
                  <a:pt x="460471" y="721077"/>
                  <a:pt x="453178" y="701582"/>
                </a:cubicBezTo>
                <a:lnTo>
                  <a:pt x="522346" y="701582"/>
                </a:lnTo>
                <a:cubicBezTo>
                  <a:pt x="516244" y="704260"/>
                  <a:pt x="513639" y="711516"/>
                  <a:pt x="516653" y="717432"/>
                </a:cubicBezTo>
                <a:close/>
                <a:moveTo>
                  <a:pt x="445775" y="486298"/>
                </a:moveTo>
                <a:lnTo>
                  <a:pt x="530682" y="486298"/>
                </a:lnTo>
                <a:cubicBezTo>
                  <a:pt x="537081" y="486298"/>
                  <a:pt x="542291" y="481126"/>
                  <a:pt x="542291" y="474688"/>
                </a:cubicBezTo>
                <a:cubicBezTo>
                  <a:pt x="542291" y="468290"/>
                  <a:pt x="537081" y="463118"/>
                  <a:pt x="530682" y="463118"/>
                </a:cubicBezTo>
                <a:lnTo>
                  <a:pt x="445775" y="463118"/>
                </a:lnTo>
                <a:cubicBezTo>
                  <a:pt x="439375" y="463118"/>
                  <a:pt x="434166" y="468327"/>
                  <a:pt x="434166" y="474688"/>
                </a:cubicBezTo>
                <a:cubicBezTo>
                  <a:pt x="434203" y="481125"/>
                  <a:pt x="439375" y="486298"/>
                  <a:pt x="445775" y="486298"/>
                </a:cubicBezTo>
                <a:close/>
              </a:path>
            </a:pathLst>
          </a:custGeom>
          <a:solidFill>
            <a:srgbClr val="750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0A1931D9-BFBD-8B2C-3E8A-A062B46CE02A}"/>
              </a:ext>
            </a:extLst>
          </p:cNvPr>
          <p:cNvGrpSpPr/>
          <p:nvPr/>
        </p:nvGrpSpPr>
        <p:grpSpPr>
          <a:xfrm>
            <a:off x="7940307" y="1377093"/>
            <a:ext cx="298193" cy="308007"/>
            <a:chOff x="4416368" y="3323266"/>
            <a:chExt cx="402578" cy="366680"/>
          </a:xfrm>
          <a:solidFill>
            <a:srgbClr val="7500C0"/>
          </a:solidFill>
        </p:grpSpPr>
        <p:sp>
          <p:nvSpPr>
            <p:cNvPr id="421" name="Freeform 148">
              <a:extLst>
                <a:ext uri="{FF2B5EF4-FFF2-40B4-BE49-F238E27FC236}">
                  <a16:creationId xmlns:a16="http://schemas.microsoft.com/office/drawing/2014/main" id="{D0692CDA-0B2A-B16D-C1CB-0A4F25B01D63}"/>
                </a:ext>
              </a:extLst>
            </p:cNvPr>
            <p:cNvSpPr/>
            <p:nvPr/>
          </p:nvSpPr>
          <p:spPr>
            <a:xfrm>
              <a:off x="4540438" y="3323266"/>
              <a:ext cx="278508" cy="366680"/>
            </a:xfrm>
            <a:custGeom>
              <a:avLst/>
              <a:gdLst>
                <a:gd name="connsiteX0" fmla="*/ 277545 w 278508"/>
                <a:gd name="connsiteY0" fmla="*/ 211423 h 366680"/>
                <a:gd name="connsiteX1" fmla="*/ 266542 w 278508"/>
                <a:gd name="connsiteY1" fmla="*/ 175228 h 366680"/>
                <a:gd name="connsiteX2" fmla="*/ 244820 w 278508"/>
                <a:gd name="connsiteY2" fmla="*/ 130651 h 366680"/>
                <a:gd name="connsiteX3" fmla="*/ 79109 w 278508"/>
                <a:gd name="connsiteY3" fmla="*/ 634 h 366680"/>
                <a:gd name="connsiteX4" fmla="*/ 5217 w 278508"/>
                <a:gd name="connsiteY4" fmla="*/ 28162 h 366680"/>
                <a:gd name="connsiteX5" fmla="*/ 3510 w 278508"/>
                <a:gd name="connsiteY5" fmla="*/ 38163 h 366680"/>
                <a:gd name="connsiteX6" fmla="*/ 13469 w 278508"/>
                <a:gd name="connsiteY6" fmla="*/ 39877 h 366680"/>
                <a:gd name="connsiteX7" fmla="*/ 80437 w 278508"/>
                <a:gd name="connsiteY7" fmla="*/ 14922 h 366680"/>
                <a:gd name="connsiteX8" fmla="*/ 230971 w 278508"/>
                <a:gd name="connsiteY8" fmla="*/ 134270 h 366680"/>
                <a:gd name="connsiteX9" fmla="*/ 231825 w 278508"/>
                <a:gd name="connsiteY9" fmla="*/ 136747 h 366680"/>
                <a:gd name="connsiteX10" fmla="*/ 253262 w 278508"/>
                <a:gd name="connsiteY10" fmla="*/ 180562 h 366680"/>
                <a:gd name="connsiteX11" fmla="*/ 263601 w 278508"/>
                <a:gd name="connsiteY11" fmla="*/ 214566 h 366680"/>
                <a:gd name="connsiteX12" fmla="*/ 263981 w 278508"/>
                <a:gd name="connsiteY12" fmla="*/ 215995 h 366680"/>
                <a:gd name="connsiteX13" fmla="*/ 263412 w 278508"/>
                <a:gd name="connsiteY13" fmla="*/ 220757 h 366680"/>
                <a:gd name="connsiteX14" fmla="*/ 259238 w 278508"/>
                <a:gd name="connsiteY14" fmla="*/ 222948 h 366680"/>
                <a:gd name="connsiteX15" fmla="*/ 237896 w 278508"/>
                <a:gd name="connsiteY15" fmla="*/ 222948 h 366680"/>
                <a:gd name="connsiteX16" fmla="*/ 230782 w 278508"/>
                <a:gd name="connsiteY16" fmla="*/ 229425 h 366680"/>
                <a:gd name="connsiteX17" fmla="*/ 226229 w 278508"/>
                <a:gd name="connsiteY17" fmla="*/ 276859 h 366680"/>
                <a:gd name="connsiteX18" fmla="*/ 201472 w 278508"/>
                <a:gd name="connsiteY18" fmla="*/ 302291 h 366680"/>
                <a:gd name="connsiteX19" fmla="*/ 161822 w 278508"/>
                <a:gd name="connsiteY19" fmla="*/ 306958 h 366680"/>
                <a:gd name="connsiteX20" fmla="*/ 155562 w 278508"/>
                <a:gd name="connsiteY20" fmla="*/ 314102 h 366680"/>
                <a:gd name="connsiteX21" fmla="*/ 155562 w 278508"/>
                <a:gd name="connsiteY21" fmla="*/ 352393 h 366680"/>
                <a:gd name="connsiteX22" fmla="*/ 14228 w 278508"/>
                <a:gd name="connsiteY22" fmla="*/ 352393 h 366680"/>
                <a:gd name="connsiteX23" fmla="*/ 14228 w 278508"/>
                <a:gd name="connsiteY23" fmla="*/ 272954 h 366680"/>
                <a:gd name="connsiteX24" fmla="*/ 7114 w 278508"/>
                <a:gd name="connsiteY24" fmla="*/ 265810 h 366680"/>
                <a:gd name="connsiteX25" fmla="*/ 0 w 278508"/>
                <a:gd name="connsiteY25" fmla="*/ 272954 h 366680"/>
                <a:gd name="connsiteX26" fmla="*/ 0 w 278508"/>
                <a:gd name="connsiteY26" fmla="*/ 359536 h 366680"/>
                <a:gd name="connsiteX27" fmla="*/ 7114 w 278508"/>
                <a:gd name="connsiteY27" fmla="*/ 366680 h 366680"/>
                <a:gd name="connsiteX28" fmla="*/ 162676 w 278508"/>
                <a:gd name="connsiteY28" fmla="*/ 366680 h 366680"/>
                <a:gd name="connsiteX29" fmla="*/ 169790 w 278508"/>
                <a:gd name="connsiteY29" fmla="*/ 359536 h 366680"/>
                <a:gd name="connsiteX30" fmla="*/ 169790 w 278508"/>
                <a:gd name="connsiteY30" fmla="*/ 320484 h 366680"/>
                <a:gd name="connsiteX31" fmla="*/ 203084 w 278508"/>
                <a:gd name="connsiteY31" fmla="*/ 316579 h 366680"/>
                <a:gd name="connsiteX32" fmla="*/ 240362 w 278508"/>
                <a:gd name="connsiteY32" fmla="*/ 278383 h 366680"/>
                <a:gd name="connsiteX33" fmla="*/ 244346 w 278508"/>
                <a:gd name="connsiteY33" fmla="*/ 237331 h 366680"/>
                <a:gd name="connsiteX34" fmla="*/ 259238 w 278508"/>
                <a:gd name="connsiteY34" fmla="*/ 237331 h 366680"/>
                <a:gd name="connsiteX35" fmla="*/ 275174 w 278508"/>
                <a:gd name="connsiteY35" fmla="*/ 228853 h 366680"/>
                <a:gd name="connsiteX36" fmla="*/ 277450 w 278508"/>
                <a:gd name="connsiteY36" fmla="*/ 211613 h 36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78508" h="366680">
                  <a:moveTo>
                    <a:pt x="277545" y="211423"/>
                  </a:moveTo>
                  <a:cubicBezTo>
                    <a:pt x="276976" y="208184"/>
                    <a:pt x="274130" y="194659"/>
                    <a:pt x="266542" y="175228"/>
                  </a:cubicBezTo>
                  <a:cubicBezTo>
                    <a:pt x="258953" y="155987"/>
                    <a:pt x="247666" y="135699"/>
                    <a:pt x="244820" y="130651"/>
                  </a:cubicBezTo>
                  <a:cubicBezTo>
                    <a:pt x="231161" y="50355"/>
                    <a:pt x="158692" y="-6700"/>
                    <a:pt x="79109" y="634"/>
                  </a:cubicBezTo>
                  <a:cubicBezTo>
                    <a:pt x="52739" y="3016"/>
                    <a:pt x="27128" y="12541"/>
                    <a:pt x="5217" y="28162"/>
                  </a:cubicBezTo>
                  <a:cubicBezTo>
                    <a:pt x="1992" y="30448"/>
                    <a:pt x="1233" y="34924"/>
                    <a:pt x="3510" y="38163"/>
                  </a:cubicBezTo>
                  <a:cubicBezTo>
                    <a:pt x="5786" y="41401"/>
                    <a:pt x="10244" y="42163"/>
                    <a:pt x="13469" y="39877"/>
                  </a:cubicBezTo>
                  <a:cubicBezTo>
                    <a:pt x="33389" y="25685"/>
                    <a:pt x="56533" y="17113"/>
                    <a:pt x="80437" y="14922"/>
                  </a:cubicBezTo>
                  <a:cubicBezTo>
                    <a:pt x="153001" y="8254"/>
                    <a:pt x="219115" y="60737"/>
                    <a:pt x="230971" y="134270"/>
                  </a:cubicBezTo>
                  <a:cubicBezTo>
                    <a:pt x="231066" y="135127"/>
                    <a:pt x="231446" y="135985"/>
                    <a:pt x="231825" y="136747"/>
                  </a:cubicBezTo>
                  <a:cubicBezTo>
                    <a:pt x="231920" y="136937"/>
                    <a:pt x="245105" y="159892"/>
                    <a:pt x="253262" y="180562"/>
                  </a:cubicBezTo>
                  <a:cubicBezTo>
                    <a:pt x="261230" y="200850"/>
                    <a:pt x="263601" y="214471"/>
                    <a:pt x="263601" y="214566"/>
                  </a:cubicBezTo>
                  <a:cubicBezTo>
                    <a:pt x="263601" y="215042"/>
                    <a:pt x="263791" y="215518"/>
                    <a:pt x="263981" y="215995"/>
                  </a:cubicBezTo>
                  <a:cubicBezTo>
                    <a:pt x="264835" y="218281"/>
                    <a:pt x="263981" y="220090"/>
                    <a:pt x="263412" y="220757"/>
                  </a:cubicBezTo>
                  <a:cubicBezTo>
                    <a:pt x="262843" y="221424"/>
                    <a:pt x="261609" y="222948"/>
                    <a:pt x="259238" y="222948"/>
                  </a:cubicBezTo>
                  <a:lnTo>
                    <a:pt x="237896" y="222948"/>
                  </a:lnTo>
                  <a:cubicBezTo>
                    <a:pt x="234196" y="222948"/>
                    <a:pt x="231161" y="225710"/>
                    <a:pt x="230782" y="229425"/>
                  </a:cubicBezTo>
                  <a:lnTo>
                    <a:pt x="226229" y="276859"/>
                  </a:lnTo>
                  <a:cubicBezTo>
                    <a:pt x="224995" y="290004"/>
                    <a:pt x="214562" y="300672"/>
                    <a:pt x="201472" y="302291"/>
                  </a:cubicBezTo>
                  <a:lnTo>
                    <a:pt x="161822" y="306958"/>
                  </a:lnTo>
                  <a:cubicBezTo>
                    <a:pt x="158218" y="307339"/>
                    <a:pt x="155562" y="310387"/>
                    <a:pt x="155562" y="314102"/>
                  </a:cubicBezTo>
                  <a:lnTo>
                    <a:pt x="155562" y="352393"/>
                  </a:lnTo>
                  <a:lnTo>
                    <a:pt x="14228" y="352393"/>
                  </a:lnTo>
                  <a:lnTo>
                    <a:pt x="14228" y="272954"/>
                  </a:lnTo>
                  <a:cubicBezTo>
                    <a:pt x="14228" y="269049"/>
                    <a:pt x="11003" y="265810"/>
                    <a:pt x="7114" y="265810"/>
                  </a:cubicBezTo>
                  <a:cubicBezTo>
                    <a:pt x="3225" y="265810"/>
                    <a:pt x="0" y="269049"/>
                    <a:pt x="0" y="272954"/>
                  </a:cubicBezTo>
                  <a:lnTo>
                    <a:pt x="0" y="359536"/>
                  </a:lnTo>
                  <a:cubicBezTo>
                    <a:pt x="0" y="363442"/>
                    <a:pt x="3225" y="366680"/>
                    <a:pt x="7114" y="366680"/>
                  </a:cubicBezTo>
                  <a:lnTo>
                    <a:pt x="162676" y="366680"/>
                  </a:lnTo>
                  <a:cubicBezTo>
                    <a:pt x="166565" y="366680"/>
                    <a:pt x="169790" y="363442"/>
                    <a:pt x="169790" y="359536"/>
                  </a:cubicBezTo>
                  <a:lnTo>
                    <a:pt x="169790" y="320484"/>
                  </a:lnTo>
                  <a:lnTo>
                    <a:pt x="203084" y="316579"/>
                  </a:lnTo>
                  <a:cubicBezTo>
                    <a:pt x="222814" y="314293"/>
                    <a:pt x="238465" y="298195"/>
                    <a:pt x="240362" y="278383"/>
                  </a:cubicBezTo>
                  <a:lnTo>
                    <a:pt x="244346" y="237331"/>
                  </a:lnTo>
                  <a:lnTo>
                    <a:pt x="259238" y="237331"/>
                  </a:lnTo>
                  <a:cubicBezTo>
                    <a:pt x="265593" y="237331"/>
                    <a:pt x="271569" y="234187"/>
                    <a:pt x="275174" y="228853"/>
                  </a:cubicBezTo>
                  <a:cubicBezTo>
                    <a:pt x="278589" y="223805"/>
                    <a:pt x="279442" y="217328"/>
                    <a:pt x="277450" y="211613"/>
                  </a:cubicBezTo>
                  <a:close/>
                </a:path>
              </a:pathLst>
            </a:custGeom>
            <a:grpFill/>
            <a:ln w="948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kern="0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22" name="Freeform 149">
              <a:extLst>
                <a:ext uri="{FF2B5EF4-FFF2-40B4-BE49-F238E27FC236}">
                  <a16:creationId xmlns:a16="http://schemas.microsoft.com/office/drawing/2014/main" id="{2E8AD4EC-4472-3308-EB0A-700427971EA2}"/>
                </a:ext>
              </a:extLst>
            </p:cNvPr>
            <p:cNvSpPr/>
            <p:nvPr/>
          </p:nvSpPr>
          <p:spPr>
            <a:xfrm>
              <a:off x="4416368" y="3461441"/>
              <a:ext cx="242448" cy="44100"/>
            </a:xfrm>
            <a:custGeom>
              <a:avLst/>
              <a:gdLst>
                <a:gd name="connsiteX0" fmla="*/ 201377 w 242448"/>
                <a:gd name="connsiteY0" fmla="*/ 30480 h 44100"/>
                <a:gd name="connsiteX1" fmla="*/ 220917 w 242448"/>
                <a:gd name="connsiteY1" fmla="*/ 43243 h 44100"/>
                <a:gd name="connsiteX2" fmla="*/ 242449 w 242448"/>
                <a:gd name="connsiteY2" fmla="*/ 21622 h 44100"/>
                <a:gd name="connsiteX3" fmla="*/ 220917 w 242448"/>
                <a:gd name="connsiteY3" fmla="*/ 0 h 44100"/>
                <a:gd name="connsiteX4" fmla="*/ 200238 w 242448"/>
                <a:gd name="connsiteY4" fmla="*/ 16097 h 44100"/>
                <a:gd name="connsiteX5" fmla="*/ 42021 w 242448"/>
                <a:gd name="connsiteY5" fmla="*/ 16097 h 44100"/>
                <a:gd name="connsiteX6" fmla="*/ 21532 w 242448"/>
                <a:gd name="connsiteY6" fmla="*/ 857 h 44100"/>
                <a:gd name="connsiteX7" fmla="*/ 0 w 242448"/>
                <a:gd name="connsiteY7" fmla="*/ 22479 h 44100"/>
                <a:gd name="connsiteX8" fmla="*/ 21532 w 242448"/>
                <a:gd name="connsiteY8" fmla="*/ 44101 h 44100"/>
                <a:gd name="connsiteX9" fmla="*/ 41452 w 242448"/>
                <a:gd name="connsiteY9" fmla="*/ 30480 h 44100"/>
                <a:gd name="connsiteX10" fmla="*/ 201377 w 242448"/>
                <a:gd name="connsiteY10" fmla="*/ 30480 h 44100"/>
                <a:gd name="connsiteX11" fmla="*/ 220917 w 242448"/>
                <a:gd name="connsiteY11" fmla="*/ 12478 h 44100"/>
                <a:gd name="connsiteX12" fmla="*/ 230118 w 242448"/>
                <a:gd name="connsiteY12" fmla="*/ 21717 h 44100"/>
                <a:gd name="connsiteX13" fmla="*/ 220917 w 242448"/>
                <a:gd name="connsiteY13" fmla="*/ 30956 h 44100"/>
                <a:gd name="connsiteX14" fmla="*/ 211716 w 242448"/>
                <a:gd name="connsiteY14" fmla="*/ 21717 h 44100"/>
                <a:gd name="connsiteX15" fmla="*/ 220917 w 242448"/>
                <a:gd name="connsiteY15" fmla="*/ 12478 h 44100"/>
                <a:gd name="connsiteX16" fmla="*/ 21532 w 242448"/>
                <a:gd name="connsiteY16" fmla="*/ 31718 h 44100"/>
                <a:gd name="connsiteX17" fmla="*/ 12331 w 242448"/>
                <a:gd name="connsiteY17" fmla="*/ 22479 h 44100"/>
                <a:gd name="connsiteX18" fmla="*/ 21532 w 242448"/>
                <a:gd name="connsiteY18" fmla="*/ 13240 h 44100"/>
                <a:gd name="connsiteX19" fmla="*/ 30353 w 242448"/>
                <a:gd name="connsiteY19" fmla="*/ 20479 h 44100"/>
                <a:gd name="connsiteX20" fmla="*/ 29784 w 242448"/>
                <a:gd name="connsiteY20" fmla="*/ 23241 h 44100"/>
                <a:gd name="connsiteX21" fmla="*/ 30164 w 242448"/>
                <a:gd name="connsiteY21" fmla="*/ 25241 h 44100"/>
                <a:gd name="connsiteX22" fmla="*/ 21532 w 242448"/>
                <a:gd name="connsiteY22" fmla="*/ 31718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2448" h="44100">
                  <a:moveTo>
                    <a:pt x="201377" y="30480"/>
                  </a:moveTo>
                  <a:cubicBezTo>
                    <a:pt x="204791" y="38005"/>
                    <a:pt x="212190" y="43243"/>
                    <a:pt x="220917" y="43243"/>
                  </a:cubicBezTo>
                  <a:cubicBezTo>
                    <a:pt x="232774" y="43243"/>
                    <a:pt x="242449" y="33528"/>
                    <a:pt x="242449" y="21622"/>
                  </a:cubicBezTo>
                  <a:cubicBezTo>
                    <a:pt x="242449" y="9715"/>
                    <a:pt x="232774" y="0"/>
                    <a:pt x="220917" y="0"/>
                  </a:cubicBezTo>
                  <a:cubicBezTo>
                    <a:pt x="210957" y="0"/>
                    <a:pt x="202610" y="6858"/>
                    <a:pt x="200238" y="16097"/>
                  </a:cubicBezTo>
                  <a:lnTo>
                    <a:pt x="42021" y="16097"/>
                  </a:lnTo>
                  <a:cubicBezTo>
                    <a:pt x="39270" y="7334"/>
                    <a:pt x="31207" y="857"/>
                    <a:pt x="21532" y="857"/>
                  </a:cubicBezTo>
                  <a:cubicBezTo>
                    <a:pt x="9675" y="857"/>
                    <a:pt x="0" y="10573"/>
                    <a:pt x="0" y="22479"/>
                  </a:cubicBezTo>
                  <a:cubicBezTo>
                    <a:pt x="0" y="34385"/>
                    <a:pt x="9675" y="44101"/>
                    <a:pt x="21532" y="44101"/>
                  </a:cubicBezTo>
                  <a:cubicBezTo>
                    <a:pt x="30638" y="44101"/>
                    <a:pt x="38321" y="38481"/>
                    <a:pt x="41452" y="30480"/>
                  </a:cubicBezTo>
                  <a:lnTo>
                    <a:pt x="201377" y="30480"/>
                  </a:lnTo>
                  <a:close/>
                  <a:moveTo>
                    <a:pt x="220917" y="12478"/>
                  </a:moveTo>
                  <a:cubicBezTo>
                    <a:pt x="225944" y="12478"/>
                    <a:pt x="230118" y="16573"/>
                    <a:pt x="230118" y="21717"/>
                  </a:cubicBezTo>
                  <a:cubicBezTo>
                    <a:pt x="230118" y="26860"/>
                    <a:pt x="226039" y="30956"/>
                    <a:pt x="220917" y="30956"/>
                  </a:cubicBezTo>
                  <a:cubicBezTo>
                    <a:pt x="215795" y="30956"/>
                    <a:pt x="211716" y="26860"/>
                    <a:pt x="211716" y="21717"/>
                  </a:cubicBezTo>
                  <a:cubicBezTo>
                    <a:pt x="211716" y="16573"/>
                    <a:pt x="215795" y="12478"/>
                    <a:pt x="220917" y="12478"/>
                  </a:cubicBezTo>
                  <a:close/>
                  <a:moveTo>
                    <a:pt x="21532" y="31718"/>
                  </a:moveTo>
                  <a:cubicBezTo>
                    <a:pt x="16505" y="31718"/>
                    <a:pt x="12331" y="27622"/>
                    <a:pt x="12331" y="22479"/>
                  </a:cubicBezTo>
                  <a:cubicBezTo>
                    <a:pt x="12331" y="17335"/>
                    <a:pt x="16410" y="13240"/>
                    <a:pt x="21532" y="13240"/>
                  </a:cubicBezTo>
                  <a:cubicBezTo>
                    <a:pt x="25895" y="13240"/>
                    <a:pt x="29405" y="16383"/>
                    <a:pt x="30353" y="20479"/>
                  </a:cubicBezTo>
                  <a:cubicBezTo>
                    <a:pt x="29974" y="21336"/>
                    <a:pt x="29784" y="22288"/>
                    <a:pt x="29784" y="23241"/>
                  </a:cubicBezTo>
                  <a:cubicBezTo>
                    <a:pt x="29784" y="23908"/>
                    <a:pt x="29974" y="24574"/>
                    <a:pt x="30164" y="25241"/>
                  </a:cubicBezTo>
                  <a:cubicBezTo>
                    <a:pt x="29026" y="28956"/>
                    <a:pt x="25611" y="31718"/>
                    <a:pt x="21532" y="31718"/>
                  </a:cubicBezTo>
                  <a:close/>
                </a:path>
              </a:pathLst>
            </a:custGeom>
            <a:grpFill/>
            <a:ln w="948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kern="0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23" name="Freeform 150">
              <a:extLst>
                <a:ext uri="{FF2B5EF4-FFF2-40B4-BE49-F238E27FC236}">
                  <a16:creationId xmlns:a16="http://schemas.microsoft.com/office/drawing/2014/main" id="{CEA8EF0A-6EF4-DADC-E963-E4DD8B5F171D}"/>
                </a:ext>
              </a:extLst>
            </p:cNvPr>
            <p:cNvSpPr/>
            <p:nvPr/>
          </p:nvSpPr>
          <p:spPr>
            <a:xfrm>
              <a:off x="4471573" y="3364286"/>
              <a:ext cx="187243" cy="78676"/>
            </a:xfrm>
            <a:custGeom>
              <a:avLst/>
              <a:gdLst>
                <a:gd name="connsiteX0" fmla="*/ 7019 w 187243"/>
                <a:gd name="connsiteY0" fmla="*/ 78677 h 78676"/>
                <a:gd name="connsiteX1" fmla="*/ 88025 w 187243"/>
                <a:gd name="connsiteY1" fmla="*/ 78677 h 78676"/>
                <a:gd name="connsiteX2" fmla="*/ 92104 w 187243"/>
                <a:gd name="connsiteY2" fmla="*/ 77343 h 78676"/>
                <a:gd name="connsiteX3" fmla="*/ 150155 w 187243"/>
                <a:gd name="connsiteY3" fmla="*/ 36481 h 78676"/>
                <a:gd name="connsiteX4" fmla="*/ 165711 w 187243"/>
                <a:gd name="connsiteY4" fmla="*/ 43244 h 78676"/>
                <a:gd name="connsiteX5" fmla="*/ 187243 w 187243"/>
                <a:gd name="connsiteY5" fmla="*/ 21622 h 78676"/>
                <a:gd name="connsiteX6" fmla="*/ 165711 w 187243"/>
                <a:gd name="connsiteY6" fmla="*/ 0 h 78676"/>
                <a:gd name="connsiteX7" fmla="*/ 144179 w 187243"/>
                <a:gd name="connsiteY7" fmla="*/ 21622 h 78676"/>
                <a:gd name="connsiteX8" fmla="*/ 144369 w 187243"/>
                <a:gd name="connsiteY8" fmla="*/ 23050 h 78676"/>
                <a:gd name="connsiteX9" fmla="*/ 85844 w 187243"/>
                <a:gd name="connsiteY9" fmla="*/ 64294 h 78676"/>
                <a:gd name="connsiteX10" fmla="*/ 7114 w 187243"/>
                <a:gd name="connsiteY10" fmla="*/ 64294 h 78676"/>
                <a:gd name="connsiteX11" fmla="*/ 0 w 187243"/>
                <a:gd name="connsiteY11" fmla="*/ 71438 h 78676"/>
                <a:gd name="connsiteX12" fmla="*/ 7114 w 187243"/>
                <a:gd name="connsiteY12" fmla="*/ 78581 h 78676"/>
                <a:gd name="connsiteX13" fmla="*/ 165711 w 187243"/>
                <a:gd name="connsiteY13" fmla="*/ 12573 h 78676"/>
                <a:gd name="connsiteX14" fmla="*/ 174912 w 187243"/>
                <a:gd name="connsiteY14" fmla="*/ 21812 h 78676"/>
                <a:gd name="connsiteX15" fmla="*/ 165711 w 187243"/>
                <a:gd name="connsiteY15" fmla="*/ 31052 h 78676"/>
                <a:gd name="connsiteX16" fmla="*/ 156510 w 187243"/>
                <a:gd name="connsiteY16" fmla="*/ 21812 h 78676"/>
                <a:gd name="connsiteX17" fmla="*/ 165711 w 187243"/>
                <a:gd name="connsiteY17" fmla="*/ 12573 h 7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7243" h="78676">
                  <a:moveTo>
                    <a:pt x="7019" y="78677"/>
                  </a:moveTo>
                  <a:lnTo>
                    <a:pt x="88025" y="78677"/>
                  </a:lnTo>
                  <a:cubicBezTo>
                    <a:pt x="89448" y="78677"/>
                    <a:pt x="90871" y="78200"/>
                    <a:pt x="92104" y="77343"/>
                  </a:cubicBezTo>
                  <a:lnTo>
                    <a:pt x="150155" y="36481"/>
                  </a:lnTo>
                  <a:cubicBezTo>
                    <a:pt x="154044" y="40672"/>
                    <a:pt x="159546" y="43244"/>
                    <a:pt x="165711" y="43244"/>
                  </a:cubicBezTo>
                  <a:cubicBezTo>
                    <a:pt x="177568" y="43244"/>
                    <a:pt x="187243" y="33528"/>
                    <a:pt x="187243" y="21622"/>
                  </a:cubicBezTo>
                  <a:cubicBezTo>
                    <a:pt x="187243" y="9716"/>
                    <a:pt x="177568" y="0"/>
                    <a:pt x="165711" y="0"/>
                  </a:cubicBezTo>
                  <a:cubicBezTo>
                    <a:pt x="153854" y="0"/>
                    <a:pt x="144179" y="9716"/>
                    <a:pt x="144179" y="21622"/>
                  </a:cubicBezTo>
                  <a:cubicBezTo>
                    <a:pt x="144179" y="22098"/>
                    <a:pt x="144274" y="22574"/>
                    <a:pt x="144369" y="23050"/>
                  </a:cubicBezTo>
                  <a:lnTo>
                    <a:pt x="85844" y="64294"/>
                  </a:lnTo>
                  <a:lnTo>
                    <a:pt x="7114" y="64294"/>
                  </a:lnTo>
                  <a:cubicBezTo>
                    <a:pt x="3225" y="64294"/>
                    <a:pt x="0" y="67532"/>
                    <a:pt x="0" y="71438"/>
                  </a:cubicBezTo>
                  <a:cubicBezTo>
                    <a:pt x="0" y="75343"/>
                    <a:pt x="3225" y="78581"/>
                    <a:pt x="7114" y="78581"/>
                  </a:cubicBezTo>
                  <a:close/>
                  <a:moveTo>
                    <a:pt x="165711" y="12573"/>
                  </a:moveTo>
                  <a:cubicBezTo>
                    <a:pt x="170739" y="12573"/>
                    <a:pt x="174912" y="16669"/>
                    <a:pt x="174912" y="21812"/>
                  </a:cubicBezTo>
                  <a:cubicBezTo>
                    <a:pt x="174912" y="26956"/>
                    <a:pt x="170833" y="31052"/>
                    <a:pt x="165711" y="31052"/>
                  </a:cubicBezTo>
                  <a:cubicBezTo>
                    <a:pt x="160589" y="31052"/>
                    <a:pt x="156510" y="26956"/>
                    <a:pt x="156510" y="21812"/>
                  </a:cubicBezTo>
                  <a:cubicBezTo>
                    <a:pt x="156510" y="16669"/>
                    <a:pt x="160589" y="12573"/>
                    <a:pt x="165711" y="12573"/>
                  </a:cubicBezTo>
                  <a:close/>
                </a:path>
              </a:pathLst>
            </a:custGeom>
            <a:grpFill/>
            <a:ln w="948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kern="0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24" name="Freeform 151">
              <a:extLst>
                <a:ext uri="{FF2B5EF4-FFF2-40B4-BE49-F238E27FC236}">
                  <a16:creationId xmlns:a16="http://schemas.microsoft.com/office/drawing/2014/main" id="{A02457EC-2EBD-CBE0-1FA4-F1B9DCAC9447}"/>
                </a:ext>
              </a:extLst>
            </p:cNvPr>
            <p:cNvSpPr/>
            <p:nvPr/>
          </p:nvSpPr>
          <p:spPr>
            <a:xfrm>
              <a:off x="4471573" y="3529259"/>
              <a:ext cx="187338" cy="75247"/>
            </a:xfrm>
            <a:custGeom>
              <a:avLst/>
              <a:gdLst>
                <a:gd name="connsiteX0" fmla="*/ 144274 w 187338"/>
                <a:gd name="connsiteY0" fmla="*/ 52864 h 75247"/>
                <a:gd name="connsiteX1" fmla="*/ 144274 w 187338"/>
                <a:gd name="connsiteY1" fmla="*/ 53626 h 75247"/>
                <a:gd name="connsiteX2" fmla="*/ 165806 w 187338"/>
                <a:gd name="connsiteY2" fmla="*/ 75248 h 75247"/>
                <a:gd name="connsiteX3" fmla="*/ 187338 w 187338"/>
                <a:gd name="connsiteY3" fmla="*/ 53626 h 75247"/>
                <a:gd name="connsiteX4" fmla="*/ 165806 w 187338"/>
                <a:gd name="connsiteY4" fmla="*/ 32004 h 75247"/>
                <a:gd name="connsiteX5" fmla="*/ 149776 w 187338"/>
                <a:gd name="connsiteY5" fmla="*/ 39338 h 75247"/>
                <a:gd name="connsiteX6" fmla="*/ 92009 w 187338"/>
                <a:gd name="connsiteY6" fmla="*/ 1143 h 75247"/>
                <a:gd name="connsiteX7" fmla="*/ 88120 w 187338"/>
                <a:gd name="connsiteY7" fmla="*/ 0 h 75247"/>
                <a:gd name="connsiteX8" fmla="*/ 7114 w 187338"/>
                <a:gd name="connsiteY8" fmla="*/ 0 h 75247"/>
                <a:gd name="connsiteX9" fmla="*/ 0 w 187338"/>
                <a:gd name="connsiteY9" fmla="*/ 7144 h 75247"/>
                <a:gd name="connsiteX10" fmla="*/ 7114 w 187338"/>
                <a:gd name="connsiteY10" fmla="*/ 14288 h 75247"/>
                <a:gd name="connsiteX11" fmla="*/ 86033 w 187338"/>
                <a:gd name="connsiteY11" fmla="*/ 14288 h 75247"/>
                <a:gd name="connsiteX12" fmla="*/ 144369 w 187338"/>
                <a:gd name="connsiteY12" fmla="*/ 52864 h 75247"/>
                <a:gd name="connsiteX13" fmla="*/ 165711 w 187338"/>
                <a:gd name="connsiteY13" fmla="*/ 44387 h 75247"/>
                <a:gd name="connsiteX14" fmla="*/ 174912 w 187338"/>
                <a:gd name="connsiteY14" fmla="*/ 53626 h 75247"/>
                <a:gd name="connsiteX15" fmla="*/ 165711 w 187338"/>
                <a:gd name="connsiteY15" fmla="*/ 62865 h 75247"/>
                <a:gd name="connsiteX16" fmla="*/ 156510 w 187338"/>
                <a:gd name="connsiteY16" fmla="*/ 53626 h 75247"/>
                <a:gd name="connsiteX17" fmla="*/ 165711 w 187338"/>
                <a:gd name="connsiteY17" fmla="*/ 44387 h 7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7338" h="75247">
                  <a:moveTo>
                    <a:pt x="144274" y="52864"/>
                  </a:moveTo>
                  <a:cubicBezTo>
                    <a:pt x="144274" y="52864"/>
                    <a:pt x="144274" y="53340"/>
                    <a:pt x="144274" y="53626"/>
                  </a:cubicBezTo>
                  <a:cubicBezTo>
                    <a:pt x="144274" y="65532"/>
                    <a:pt x="153949" y="75248"/>
                    <a:pt x="165806" y="75248"/>
                  </a:cubicBezTo>
                  <a:cubicBezTo>
                    <a:pt x="177663" y="75248"/>
                    <a:pt x="187338" y="65532"/>
                    <a:pt x="187338" y="53626"/>
                  </a:cubicBezTo>
                  <a:cubicBezTo>
                    <a:pt x="187338" y="41720"/>
                    <a:pt x="177663" y="32004"/>
                    <a:pt x="165806" y="32004"/>
                  </a:cubicBezTo>
                  <a:cubicBezTo>
                    <a:pt x="159451" y="32004"/>
                    <a:pt x="153760" y="34862"/>
                    <a:pt x="149776" y="39338"/>
                  </a:cubicBezTo>
                  <a:lnTo>
                    <a:pt x="92009" y="1143"/>
                  </a:lnTo>
                  <a:cubicBezTo>
                    <a:pt x="90871" y="381"/>
                    <a:pt x="89448" y="0"/>
                    <a:pt x="88120" y="0"/>
                  </a:cubicBezTo>
                  <a:lnTo>
                    <a:pt x="7114" y="0"/>
                  </a:lnTo>
                  <a:cubicBezTo>
                    <a:pt x="3225" y="0"/>
                    <a:pt x="0" y="3239"/>
                    <a:pt x="0" y="7144"/>
                  </a:cubicBezTo>
                  <a:cubicBezTo>
                    <a:pt x="0" y="11049"/>
                    <a:pt x="3225" y="14288"/>
                    <a:pt x="7114" y="14288"/>
                  </a:cubicBezTo>
                  <a:lnTo>
                    <a:pt x="86033" y="14288"/>
                  </a:lnTo>
                  <a:lnTo>
                    <a:pt x="144369" y="52864"/>
                  </a:lnTo>
                  <a:close/>
                  <a:moveTo>
                    <a:pt x="165711" y="44387"/>
                  </a:moveTo>
                  <a:cubicBezTo>
                    <a:pt x="170739" y="44387"/>
                    <a:pt x="174912" y="48482"/>
                    <a:pt x="174912" y="53626"/>
                  </a:cubicBezTo>
                  <a:cubicBezTo>
                    <a:pt x="174912" y="58769"/>
                    <a:pt x="170833" y="62865"/>
                    <a:pt x="165711" y="62865"/>
                  </a:cubicBezTo>
                  <a:cubicBezTo>
                    <a:pt x="160589" y="62865"/>
                    <a:pt x="156510" y="58769"/>
                    <a:pt x="156510" y="53626"/>
                  </a:cubicBezTo>
                  <a:cubicBezTo>
                    <a:pt x="156510" y="48482"/>
                    <a:pt x="160589" y="44387"/>
                    <a:pt x="165711" y="44387"/>
                  </a:cubicBezTo>
                  <a:close/>
                </a:path>
              </a:pathLst>
            </a:custGeom>
            <a:grpFill/>
            <a:ln w="948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kern="0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</p:grpSp>
      <p:sp>
        <p:nvSpPr>
          <p:cNvPr id="425" name="TextBox 424">
            <a:extLst>
              <a:ext uri="{FF2B5EF4-FFF2-40B4-BE49-F238E27FC236}">
                <a16:creationId xmlns:a16="http://schemas.microsoft.com/office/drawing/2014/main" id="{C507D1DF-DBD3-27E7-FFD3-65D8B1C6D318}"/>
              </a:ext>
            </a:extLst>
          </p:cNvPr>
          <p:cNvSpPr txBox="1"/>
          <p:nvPr/>
        </p:nvSpPr>
        <p:spPr>
          <a:xfrm>
            <a:off x="8309229" y="1424260"/>
            <a:ext cx="112135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Times New Roman" panose="02020603050405020304" pitchFamily="18" charset="0"/>
                <a:cs typeface="+mn-cs"/>
              </a:rPr>
              <a:t>AI Tooling 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Calibri" panose="020F0502020204030204" pitchFamily="34" charset="0"/>
              <a:cs typeface="+mn-cs"/>
            </a:endParaRP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D61AB209-A641-9FB6-7277-5924D381C161}"/>
              </a:ext>
            </a:extLst>
          </p:cNvPr>
          <p:cNvSpPr txBox="1"/>
          <p:nvPr/>
        </p:nvSpPr>
        <p:spPr>
          <a:xfrm>
            <a:off x="3931474" y="5894303"/>
            <a:ext cx="7994227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6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Introducing the use of Ecosystem / Venture Partners who can help differentiate our solutions</a:t>
            </a:r>
          </a:p>
          <a:p>
            <a:pPr marL="0" marR="0" lvl="6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 Solution Architect’s Guidebook to differentiate on the back of niche, ecosystem / venture partners</a:t>
            </a:r>
          </a:p>
          <a:p>
            <a:pPr marL="0" marR="0" lvl="6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427" name="Isosceles Triangle 426">
            <a:extLst>
              <a:ext uri="{FF2B5EF4-FFF2-40B4-BE49-F238E27FC236}">
                <a16:creationId xmlns:a16="http://schemas.microsoft.com/office/drawing/2014/main" id="{E9A64001-5C64-BD39-9BAA-1AE1B84979F6}"/>
              </a:ext>
            </a:extLst>
          </p:cNvPr>
          <p:cNvSpPr/>
          <p:nvPr/>
        </p:nvSpPr>
        <p:spPr>
          <a:xfrm rot="5400000">
            <a:off x="3397138" y="6026145"/>
            <a:ext cx="269447" cy="113562"/>
          </a:xfrm>
          <a:prstGeom prst="triangle">
            <a:avLst/>
          </a:prstGeom>
          <a:solidFill>
            <a:srgbClr val="750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cxnSp>
        <p:nvCxnSpPr>
          <p:cNvPr id="428" name="Straight Connector 427">
            <a:extLst>
              <a:ext uri="{FF2B5EF4-FFF2-40B4-BE49-F238E27FC236}">
                <a16:creationId xmlns:a16="http://schemas.microsoft.com/office/drawing/2014/main" id="{5024820C-8DF3-0EFE-A691-3DEC7DF8A6B7}"/>
              </a:ext>
            </a:extLst>
          </p:cNvPr>
          <p:cNvCxnSpPr>
            <a:cxnSpLocks/>
          </p:cNvCxnSpPr>
          <p:nvPr/>
        </p:nvCxnSpPr>
        <p:spPr>
          <a:xfrm>
            <a:off x="7410118" y="5940089"/>
            <a:ext cx="0" cy="276120"/>
          </a:xfrm>
          <a:prstGeom prst="line">
            <a:avLst/>
          </a:prstGeom>
          <a:noFill/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D68E896-FF8B-36CF-B7BD-67DB6181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Evolving “Reinvent SI” To “</a:t>
            </a:r>
            <a:r>
              <a:rPr lang="en-US">
                <a:solidFill>
                  <a:schemeClr val="bg2"/>
                </a:solidFill>
              </a:rPr>
              <a:t>AI FIRST GUIDELINES </a:t>
            </a:r>
            <a:r>
              <a:rPr lang="en-US"/>
              <a:t>for SI”</a:t>
            </a:r>
          </a:p>
        </p:txBody>
      </p:sp>
    </p:spTree>
    <p:extLst>
      <p:ext uri="{BB962C8B-B14F-4D97-AF65-F5344CB8AC3E}">
        <p14:creationId xmlns:p14="http://schemas.microsoft.com/office/powerpoint/2010/main" val="4080339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8040C-94E1-734A-D324-E3912E3C4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D10238-D23A-78DD-B88F-A4C86159C982}"/>
              </a:ext>
            </a:extLst>
          </p:cNvPr>
          <p:cNvSpPr/>
          <p:nvPr/>
        </p:nvSpPr>
        <p:spPr>
          <a:xfrm>
            <a:off x="-31404" y="794279"/>
            <a:ext cx="12223403" cy="1067195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-196253" b="-3480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D3A4357-0B1A-69F0-D3B8-EBA1EA542343}"/>
              </a:ext>
            </a:extLst>
          </p:cNvPr>
          <p:cNvSpPr/>
          <p:nvPr/>
        </p:nvSpPr>
        <p:spPr>
          <a:xfrm flipH="1">
            <a:off x="-31404" y="794279"/>
            <a:ext cx="12223404" cy="1067195"/>
          </a:xfrm>
          <a:prstGeom prst="rect">
            <a:avLst/>
          </a:prstGeom>
          <a:gradFill>
            <a:gsLst>
              <a:gs pos="0">
                <a:srgbClr val="531DFE">
                  <a:alpha val="86000"/>
                </a:srgbClr>
              </a:gs>
              <a:gs pos="100000">
                <a:srgbClr val="D857F2">
                  <a:alpha val="84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9EE41694-7561-36C1-BD37-E33A03254F7A}"/>
              </a:ext>
            </a:extLst>
          </p:cNvPr>
          <p:cNvSpPr/>
          <p:nvPr/>
        </p:nvSpPr>
        <p:spPr>
          <a:xfrm>
            <a:off x="2116861" y="1216199"/>
            <a:ext cx="2999898" cy="5031775"/>
          </a:xfrm>
          <a:prstGeom prst="roundRect">
            <a:avLst>
              <a:gd name="adj" fmla="val 4102"/>
            </a:avLst>
          </a:prstGeom>
          <a:solidFill>
            <a:srgbClr val="FFFF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177800" algn="ctr" rotWithShape="0">
              <a:prstClr val="black">
                <a:alpha val="2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4C491FEF-46E5-AF5D-427A-4D281E7BE824}"/>
              </a:ext>
            </a:extLst>
          </p:cNvPr>
          <p:cNvSpPr/>
          <p:nvPr/>
        </p:nvSpPr>
        <p:spPr>
          <a:xfrm>
            <a:off x="5409791" y="1216199"/>
            <a:ext cx="2999898" cy="5031775"/>
          </a:xfrm>
          <a:prstGeom prst="roundRect">
            <a:avLst>
              <a:gd name="adj" fmla="val 4102"/>
            </a:avLst>
          </a:prstGeom>
          <a:solidFill>
            <a:srgbClr val="FFFF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177800" algn="ctr" rotWithShape="0">
              <a:prstClr val="black">
                <a:alpha val="2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1B99BCFB-691F-CA2F-0462-097754FBC2A6}"/>
              </a:ext>
            </a:extLst>
          </p:cNvPr>
          <p:cNvSpPr/>
          <p:nvPr/>
        </p:nvSpPr>
        <p:spPr>
          <a:xfrm>
            <a:off x="8682385" y="1216199"/>
            <a:ext cx="2999898" cy="5031775"/>
          </a:xfrm>
          <a:prstGeom prst="roundRect">
            <a:avLst>
              <a:gd name="adj" fmla="val 4102"/>
            </a:avLst>
          </a:prstGeom>
          <a:solidFill>
            <a:srgbClr val="FFFF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177800" algn="ctr" rotWithShape="0">
              <a:prstClr val="black">
                <a:alpha val="2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19E816C9-4EF5-A5E6-47D7-8B40CA54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Savings Guidelines Evolution</a:t>
            </a:r>
          </a:p>
        </p:txBody>
      </p:sp>
      <p:sp>
        <p:nvSpPr>
          <p:cNvPr id="8" name="Rounded Rectangle 20">
            <a:extLst>
              <a:ext uri="{FF2B5EF4-FFF2-40B4-BE49-F238E27FC236}">
                <a16:creationId xmlns:a16="http://schemas.microsoft.com/office/drawing/2014/main" id="{91A401D9-96C3-A395-83F4-36EF100CFAE6}"/>
              </a:ext>
            </a:extLst>
          </p:cNvPr>
          <p:cNvSpPr/>
          <p:nvPr/>
        </p:nvSpPr>
        <p:spPr bwMode="auto">
          <a:xfrm>
            <a:off x="2762052" y="3350899"/>
            <a:ext cx="1709517" cy="50943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4% - 6%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698CFF-0263-8115-0561-B728CED57AAA}"/>
              </a:ext>
            </a:extLst>
          </p:cNvPr>
          <p:cNvSpPr txBox="1"/>
          <p:nvPr/>
        </p:nvSpPr>
        <p:spPr>
          <a:xfrm>
            <a:off x="2207996" y="1401487"/>
            <a:ext cx="2817628" cy="2339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Approved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F9FEF1-F47B-56C6-06DB-83C938143B09}"/>
              </a:ext>
            </a:extLst>
          </p:cNvPr>
          <p:cNvSpPr txBox="1"/>
          <p:nvPr/>
        </p:nvSpPr>
        <p:spPr>
          <a:xfrm>
            <a:off x="8773520" y="1408726"/>
            <a:ext cx="2817628" cy="2339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The ASK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75C72D-D42C-C76D-5B78-F1DB1435BF49}"/>
              </a:ext>
            </a:extLst>
          </p:cNvPr>
          <p:cNvSpPr txBox="1"/>
          <p:nvPr/>
        </p:nvSpPr>
        <p:spPr>
          <a:xfrm>
            <a:off x="4959072" y="1367989"/>
            <a:ext cx="3692156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Incremental Savings</a:t>
            </a:r>
          </a:p>
        </p:txBody>
      </p:sp>
      <p:sp>
        <p:nvSpPr>
          <p:cNvPr id="2" name="Rounded Rectangle 20">
            <a:extLst>
              <a:ext uri="{FF2B5EF4-FFF2-40B4-BE49-F238E27FC236}">
                <a16:creationId xmlns:a16="http://schemas.microsoft.com/office/drawing/2014/main" id="{DD0FAE01-9207-2B16-23D4-9573D54F3467}"/>
              </a:ext>
            </a:extLst>
          </p:cNvPr>
          <p:cNvSpPr/>
          <p:nvPr/>
        </p:nvSpPr>
        <p:spPr bwMode="auto">
          <a:xfrm>
            <a:off x="2762052" y="2374193"/>
            <a:ext cx="1709517" cy="50943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10%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699F64-F403-4C8A-0BA2-134F83D0CC17}"/>
              </a:ext>
            </a:extLst>
          </p:cNvPr>
          <p:cNvSpPr txBox="1"/>
          <p:nvPr/>
        </p:nvSpPr>
        <p:spPr>
          <a:xfrm>
            <a:off x="292193" y="2345285"/>
            <a:ext cx="17891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Standard Automation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8ACC4B-9ABF-A86B-4F9D-E445E19BA689}"/>
              </a:ext>
            </a:extLst>
          </p:cNvPr>
          <p:cNvSpPr txBox="1"/>
          <p:nvPr/>
        </p:nvSpPr>
        <p:spPr>
          <a:xfrm>
            <a:off x="292193" y="3423352"/>
            <a:ext cx="17891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Advanced AI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5F69689-091F-AD29-BA81-DA516EB7350F}"/>
              </a:ext>
            </a:extLst>
          </p:cNvPr>
          <p:cNvCxnSpPr>
            <a:cxnSpLocks/>
          </p:cNvCxnSpPr>
          <p:nvPr/>
        </p:nvCxnSpPr>
        <p:spPr>
          <a:xfrm>
            <a:off x="263525" y="5086005"/>
            <a:ext cx="11377023" cy="0"/>
          </a:xfrm>
          <a:prstGeom prst="line">
            <a:avLst/>
          </a:prstGeom>
          <a:ln w="28575">
            <a:solidFill>
              <a:schemeClr val="accent1"/>
            </a:solidFill>
          </a:ln>
          <a:effectLst>
            <a:outerShdw sx="0" sy="0" rotWithShape="0">
              <a:scrgbClr r="0" g="0" b="0"/>
            </a:outerShdw>
          </a:effectLst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0">
            <a:extLst>
              <a:ext uri="{FF2B5EF4-FFF2-40B4-BE49-F238E27FC236}">
                <a16:creationId xmlns:a16="http://schemas.microsoft.com/office/drawing/2014/main" id="{7DE332DA-7AC1-9DBF-145F-957534C86036}"/>
              </a:ext>
            </a:extLst>
          </p:cNvPr>
          <p:cNvSpPr/>
          <p:nvPr/>
        </p:nvSpPr>
        <p:spPr bwMode="auto">
          <a:xfrm>
            <a:off x="2762052" y="5304311"/>
            <a:ext cx="1709517" cy="50943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16%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239CFA-26E4-F5F6-1841-AA5A11CDF6B3}"/>
              </a:ext>
            </a:extLst>
          </p:cNvPr>
          <p:cNvSpPr txBox="1"/>
          <p:nvPr/>
        </p:nvSpPr>
        <p:spPr>
          <a:xfrm>
            <a:off x="292193" y="5302487"/>
            <a:ext cx="17891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Overall Productivity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9AAA471-F6A8-058E-0044-7A38F9F42A5A}"/>
              </a:ext>
            </a:extLst>
          </p:cNvPr>
          <p:cNvSpPr/>
          <p:nvPr/>
        </p:nvSpPr>
        <p:spPr bwMode="auto">
          <a:xfrm>
            <a:off x="2762052" y="4327605"/>
            <a:ext cx="1709517" cy="50943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0%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6C418D-944A-2315-9469-78DE954A2D1C}"/>
              </a:ext>
            </a:extLst>
          </p:cNvPr>
          <p:cNvSpPr txBox="1"/>
          <p:nvPr/>
        </p:nvSpPr>
        <p:spPr>
          <a:xfrm>
            <a:off x="292193" y="4224420"/>
            <a:ext cx="17891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AI-led Timeline Compression</a:t>
            </a:r>
          </a:p>
        </p:txBody>
      </p:sp>
      <p:sp>
        <p:nvSpPr>
          <p:cNvPr id="43" name="Rounded Rectangle 20">
            <a:extLst>
              <a:ext uri="{FF2B5EF4-FFF2-40B4-BE49-F238E27FC236}">
                <a16:creationId xmlns:a16="http://schemas.microsoft.com/office/drawing/2014/main" id="{DFB400DE-FE6B-DC7F-8199-002C448E20D6}"/>
              </a:ext>
            </a:extLst>
          </p:cNvPr>
          <p:cNvSpPr/>
          <p:nvPr/>
        </p:nvSpPr>
        <p:spPr bwMode="auto">
          <a:xfrm>
            <a:off x="9327576" y="3350899"/>
            <a:ext cx="1709517" cy="509434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>
                <a:solidFill>
                  <a:schemeClr val="bg1"/>
                </a:solidFill>
                <a:effectLst/>
              </a:rPr>
              <a:t>7</a:t>
            </a:r>
            <a:r>
              <a:rPr kumimoji="0" lang="en-US" b="1" i="0" u="none" kern="0" cap="none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% - 11%</a:t>
            </a: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F51E3AD1-6341-53CB-DC1F-CE42319B95F2}"/>
              </a:ext>
            </a:extLst>
          </p:cNvPr>
          <p:cNvSpPr/>
          <p:nvPr/>
        </p:nvSpPr>
        <p:spPr bwMode="auto">
          <a:xfrm>
            <a:off x="9327576" y="2374193"/>
            <a:ext cx="1709517" cy="509434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10%</a:t>
            </a:r>
          </a:p>
        </p:txBody>
      </p:sp>
      <p:sp>
        <p:nvSpPr>
          <p:cNvPr id="45" name="Rounded Rectangle 20">
            <a:extLst>
              <a:ext uri="{FF2B5EF4-FFF2-40B4-BE49-F238E27FC236}">
                <a16:creationId xmlns:a16="http://schemas.microsoft.com/office/drawing/2014/main" id="{7706020E-A8AE-B241-B2CA-ED56CA8584E8}"/>
              </a:ext>
            </a:extLst>
          </p:cNvPr>
          <p:cNvSpPr/>
          <p:nvPr/>
        </p:nvSpPr>
        <p:spPr bwMode="auto">
          <a:xfrm>
            <a:off x="9327576" y="5304311"/>
            <a:ext cx="1709517" cy="509434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28%</a:t>
            </a:r>
          </a:p>
        </p:txBody>
      </p:sp>
      <p:sp>
        <p:nvSpPr>
          <p:cNvPr id="46" name="Rounded Rectangle 20">
            <a:extLst>
              <a:ext uri="{FF2B5EF4-FFF2-40B4-BE49-F238E27FC236}">
                <a16:creationId xmlns:a16="http://schemas.microsoft.com/office/drawing/2014/main" id="{722F3B18-DEAF-DF52-D527-2099F52BEE58}"/>
              </a:ext>
            </a:extLst>
          </p:cNvPr>
          <p:cNvSpPr/>
          <p:nvPr/>
        </p:nvSpPr>
        <p:spPr bwMode="auto">
          <a:xfrm>
            <a:off x="9327576" y="4327605"/>
            <a:ext cx="1709517" cy="509434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sx="0" sy="0" algn="bl" rotWithShape="0">
              <a:prstClr val="black">
                <a:alpha val="40000"/>
              </a:prstClr>
            </a:outerShdw>
          </a:effectLst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kern="0" cap="none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5%-7%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2F9E2B1-687B-A95C-9576-A7433E68B4C8}"/>
              </a:ext>
            </a:extLst>
          </p:cNvPr>
          <p:cNvGrpSpPr/>
          <p:nvPr/>
        </p:nvGrpSpPr>
        <p:grpSpPr>
          <a:xfrm>
            <a:off x="4502726" y="2628910"/>
            <a:ext cx="4814894" cy="2968167"/>
            <a:chOff x="4261436" y="2628910"/>
            <a:chExt cx="5056184" cy="2968167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5FDEAC4-9A26-71AA-8EAA-1D859EAF4DBA}"/>
                </a:ext>
              </a:extLst>
            </p:cNvPr>
            <p:cNvCxnSpPr/>
            <p:nvPr/>
          </p:nvCxnSpPr>
          <p:spPr>
            <a:xfrm>
              <a:off x="4261436" y="2628910"/>
              <a:ext cx="5056184" cy="0"/>
            </a:xfrm>
            <a:prstGeom prst="straightConnector1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8332C64-84F9-B199-3DAA-236E61A293FC}"/>
                </a:ext>
              </a:extLst>
            </p:cNvPr>
            <p:cNvCxnSpPr/>
            <p:nvPr/>
          </p:nvCxnSpPr>
          <p:spPr>
            <a:xfrm>
              <a:off x="4261436" y="3604493"/>
              <a:ext cx="5056184" cy="0"/>
            </a:xfrm>
            <a:prstGeom prst="straightConnector1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4DA85EE-6702-09C2-21C4-D5AC5DCFC310}"/>
                </a:ext>
              </a:extLst>
            </p:cNvPr>
            <p:cNvCxnSpPr/>
            <p:nvPr/>
          </p:nvCxnSpPr>
          <p:spPr>
            <a:xfrm>
              <a:off x="4261436" y="4635353"/>
              <a:ext cx="5056184" cy="0"/>
            </a:xfrm>
            <a:prstGeom prst="straightConnector1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20B8F1DF-4D26-D4B8-DFDF-375E16246D87}"/>
                </a:ext>
              </a:extLst>
            </p:cNvPr>
            <p:cNvCxnSpPr/>
            <p:nvPr/>
          </p:nvCxnSpPr>
          <p:spPr>
            <a:xfrm>
              <a:off x="4261436" y="5597077"/>
              <a:ext cx="5056184" cy="0"/>
            </a:xfrm>
            <a:prstGeom prst="straightConnector1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34D09A0-42BA-3EF7-5A31-57142E74E0A8}"/>
              </a:ext>
            </a:extLst>
          </p:cNvPr>
          <p:cNvGrpSpPr/>
          <p:nvPr/>
        </p:nvGrpSpPr>
        <p:grpSpPr>
          <a:xfrm>
            <a:off x="5493478" y="3184001"/>
            <a:ext cx="2804161" cy="891740"/>
            <a:chOff x="13676022" y="3052824"/>
            <a:chExt cx="2387259" cy="891740"/>
          </a:xfrm>
        </p:grpSpPr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id="{CE124DF1-2FB5-0A9D-0163-DBF93BA9B27E}"/>
                </a:ext>
              </a:extLst>
            </p:cNvPr>
            <p:cNvSpPr/>
            <p:nvPr/>
          </p:nvSpPr>
          <p:spPr bwMode="auto">
            <a:xfrm>
              <a:off x="13676022" y="3052824"/>
              <a:ext cx="2387259" cy="891740"/>
            </a:xfrm>
            <a:prstGeom prst="roundRect">
              <a:avLst>
                <a:gd name="adj" fmla="val 8293"/>
              </a:avLst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kern="0" cap="none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Drop 1 Capabilities : 2% - 3%</a:t>
              </a:r>
            </a:p>
            <a:p>
              <a:pPr marL="0" marR="0" lvl="0" indent="0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kern="0" cap="none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  <a:p>
              <a:pPr marL="0" marR="0" lvl="0" indent="0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kern="0" cap="none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Drop 2 Capabilities :  1% - 2%</a:t>
              </a:r>
            </a:p>
          </p:txBody>
        </p:sp>
        <p:sp>
          <p:nvSpPr>
            <p:cNvPr id="17" name="Arrow: Up 16">
              <a:extLst>
                <a:ext uri="{FF2B5EF4-FFF2-40B4-BE49-F238E27FC236}">
                  <a16:creationId xmlns:a16="http://schemas.microsoft.com/office/drawing/2014/main" id="{E6DB2B47-3CFB-D5E5-EC45-1D66ACF6A6CA}"/>
                </a:ext>
              </a:extLst>
            </p:cNvPr>
            <p:cNvSpPr/>
            <p:nvPr/>
          </p:nvSpPr>
          <p:spPr>
            <a:xfrm>
              <a:off x="15933254" y="3174918"/>
              <a:ext cx="90883" cy="157585"/>
            </a:xfrm>
            <a:prstGeom prst="upArrow">
              <a:avLst/>
            </a:prstGeom>
            <a:solidFill>
              <a:srgbClr val="00B050"/>
            </a:solidFill>
            <a:ln>
              <a:noFill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kern="0" cap="none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18" name="Arrow: Up 17">
              <a:extLst>
                <a:ext uri="{FF2B5EF4-FFF2-40B4-BE49-F238E27FC236}">
                  <a16:creationId xmlns:a16="http://schemas.microsoft.com/office/drawing/2014/main" id="{DC7B8F55-C8CD-CC1E-E01B-C0ECDCB17A81}"/>
                </a:ext>
              </a:extLst>
            </p:cNvPr>
            <p:cNvSpPr/>
            <p:nvPr/>
          </p:nvSpPr>
          <p:spPr>
            <a:xfrm>
              <a:off x="15939258" y="3604493"/>
              <a:ext cx="90883" cy="157585"/>
            </a:xfrm>
            <a:prstGeom prst="upArrow">
              <a:avLst/>
            </a:prstGeom>
            <a:solidFill>
              <a:srgbClr val="00B050"/>
            </a:solidFill>
            <a:ln>
              <a:noFill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kern="0" cap="none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9465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6D8F0-0CC1-B928-6556-BB63FF71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Piloted Agents For Guideline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C5208DE-7A40-F02F-5976-2DA997B56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48523"/>
              </p:ext>
            </p:extLst>
          </p:nvPr>
        </p:nvGraphicFramePr>
        <p:xfrm>
          <a:off x="263525" y="879288"/>
          <a:ext cx="11670457" cy="5388270"/>
        </p:xfrm>
        <a:graphic>
          <a:graphicData uri="http://schemas.openxmlformats.org/drawingml/2006/table">
            <a:tbl>
              <a:tblPr firstRow="1" firstCol="1" lastRow="1" bandRow="1">
                <a:tableStyleId>{1FECB4D8-DB02-4DC6-A0A2-4F2EBAE1DC90}</a:tableStyleId>
              </a:tblPr>
              <a:tblGrid>
                <a:gridCol w="292014">
                  <a:extLst>
                    <a:ext uri="{9D8B030D-6E8A-4147-A177-3AD203B41FA5}">
                      <a16:colId xmlns:a16="http://schemas.microsoft.com/office/drawing/2014/main" val="91389559"/>
                    </a:ext>
                  </a:extLst>
                </a:gridCol>
                <a:gridCol w="1284213">
                  <a:extLst>
                    <a:ext uri="{9D8B030D-6E8A-4147-A177-3AD203B41FA5}">
                      <a16:colId xmlns:a16="http://schemas.microsoft.com/office/drawing/2014/main" val="1607215567"/>
                    </a:ext>
                  </a:extLst>
                </a:gridCol>
                <a:gridCol w="2195569">
                  <a:extLst>
                    <a:ext uri="{9D8B030D-6E8A-4147-A177-3AD203B41FA5}">
                      <a16:colId xmlns:a16="http://schemas.microsoft.com/office/drawing/2014/main" val="2741717288"/>
                    </a:ext>
                  </a:extLst>
                </a:gridCol>
                <a:gridCol w="730337">
                  <a:extLst>
                    <a:ext uri="{9D8B030D-6E8A-4147-A177-3AD203B41FA5}">
                      <a16:colId xmlns:a16="http://schemas.microsoft.com/office/drawing/2014/main" val="4117973293"/>
                    </a:ext>
                  </a:extLst>
                </a:gridCol>
                <a:gridCol w="994790">
                  <a:extLst>
                    <a:ext uri="{9D8B030D-6E8A-4147-A177-3AD203B41FA5}">
                      <a16:colId xmlns:a16="http://schemas.microsoft.com/office/drawing/2014/main" val="342672053"/>
                    </a:ext>
                  </a:extLst>
                </a:gridCol>
                <a:gridCol w="1999731">
                  <a:extLst>
                    <a:ext uri="{9D8B030D-6E8A-4147-A177-3AD203B41FA5}">
                      <a16:colId xmlns:a16="http://schemas.microsoft.com/office/drawing/2014/main" val="552316498"/>
                    </a:ext>
                  </a:extLst>
                </a:gridCol>
                <a:gridCol w="1164475">
                  <a:extLst>
                    <a:ext uri="{9D8B030D-6E8A-4147-A177-3AD203B41FA5}">
                      <a16:colId xmlns:a16="http://schemas.microsoft.com/office/drawing/2014/main" val="1261386952"/>
                    </a:ext>
                  </a:extLst>
                </a:gridCol>
                <a:gridCol w="928989">
                  <a:extLst>
                    <a:ext uri="{9D8B030D-6E8A-4147-A177-3AD203B41FA5}">
                      <a16:colId xmlns:a16="http://schemas.microsoft.com/office/drawing/2014/main" val="2689561274"/>
                    </a:ext>
                  </a:extLst>
                </a:gridCol>
                <a:gridCol w="2080339">
                  <a:extLst>
                    <a:ext uri="{9D8B030D-6E8A-4147-A177-3AD203B41FA5}">
                      <a16:colId xmlns:a16="http://schemas.microsoft.com/office/drawing/2014/main" val="3598786532"/>
                    </a:ext>
                  </a:extLst>
                </a:gridCol>
              </a:tblGrid>
              <a:tr h="256741"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Super Agent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Utility Agents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Drop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Phase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Tasks / Deliverables in the Estimator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Task / Deliverable Level Savings 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Program Level Effort Impact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Client</a:t>
                      </a:r>
                    </a:p>
                  </a:txBody>
                  <a:tcPr marL="68580" marR="68580" marT="0" marB="0" anchor="ctr"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097832"/>
                  </a:ext>
                </a:extLst>
              </a:tr>
              <a:tr h="385112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Solution Confirmation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Business Process Design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Confirm, Design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Business Scenario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Sub-Process Design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Activity Definition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0.5% - 0.75%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Mckesson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627812"/>
                  </a:ext>
                </a:extLst>
              </a:tr>
              <a:tr h="377058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Agent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Design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Design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WRIEF Functional Design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1.5% - 2.0%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ENGIE, PPL, PTTEP, Mckesson, McCormick, AXA, Technip, Fresenius, Diageo, Cipla, Lupin, Molson Coors, Ralph Lauren, Belden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678588"/>
                  </a:ext>
                </a:extLst>
              </a:tr>
              <a:tr h="336973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Agent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Configuration Rationale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Design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Configuration Rationale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0.7% - 1.0%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IN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BMS, Daiichi  Pilot: PVM, Sanofi, OG&amp;E, Roche, POC: Lam Research, Daiichi, Halliburton, Maruti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022741"/>
                  </a:ext>
                </a:extLst>
              </a:tr>
              <a:tr h="128371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Agent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Config Build</a:t>
                      </a:r>
                      <a:endParaRPr lang="en-US" sz="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&amp; Unit Test Configuration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0.1% - 0.2%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BMS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580783"/>
                  </a:ext>
                </a:extLst>
              </a:tr>
              <a:tr h="385112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Development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Technical Design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Design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WRIEF Technical Design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0.7% - 1.0%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ENGIE, PPL, PTTEP, Mckesson, McCormick, AXA, Technip, Diageo, Cipla, Molson Coors, Ralph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057473"/>
                  </a:ext>
                </a:extLst>
              </a:tr>
              <a:tr h="224649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Development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ABAP Code Generation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&amp; Unit Test WRIEF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1.2% - 1.8%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ENGIE, PPL, AXA, Technip, Diageo, Cipla, Molson Coors</a:t>
                      </a:r>
                      <a:endParaRPr lang="en-IN" sz="70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650319"/>
                  </a:ext>
                </a:extLst>
              </a:tr>
              <a:tr h="256741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kern="1200" noProof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Development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 Prompt Creation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Build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Build &amp; Unit Test WRIEF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0.05% - 0.1%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14875"/>
                  </a:ext>
                </a:extLst>
              </a:tr>
              <a:tr h="256741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kern="1200" noProof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Development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 Code Generation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Build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Build &amp; Unit Test WRIEF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0.2% - 0.3%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PPL, PTTEP, Technip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872197"/>
                  </a:ext>
                </a:extLst>
              </a:tr>
              <a:tr h="385112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Development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Integration Mapping &amp; Integration Scripts</a:t>
                      </a:r>
                      <a:endParaRPr lang="en-US" sz="800" b="0" i="0" u="none" strike="noStrike" kern="1200" noProof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Integration Architecture Specification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&amp; Unit Test WRIEF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1.0% - 1.4%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Novartis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005148"/>
                  </a:ext>
                </a:extLst>
              </a:tr>
              <a:tr h="256741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QE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 Cases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Build, Integrate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Prepare for SIT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Prepare for UAT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0.3% - 0.5%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ENGIE, PTTEP, AXA, Technip, Fresenius, Molson Coors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439143"/>
                  </a:ext>
                </a:extLst>
              </a:tr>
              <a:tr h="256741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QE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u="none" strike="noStrike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Test Data</a:t>
                      </a:r>
                      <a:endParaRPr lang="en-US" sz="800" b="0" i="0" u="none" strike="noStrike" kern="1200" noProof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1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Integrate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Prepare for SIT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Prepare for UAT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0.5% - 0.75%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Astellas, Unilever, Roche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269586"/>
                  </a:ext>
                </a:extLst>
              </a:tr>
              <a:tr h="641853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QE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Defect Analysis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Build, Integrate, Deploy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Build &amp; Unit Test WRIEF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Execute SIT Tests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Execute UAT Tests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Execute Regression Tests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Production Hypercare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0.25% - 0.4%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endParaRPr lang="en-US" sz="70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652770"/>
                  </a:ext>
                </a:extLst>
              </a:tr>
              <a:tr h="641853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Data Management Agent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Rapid Data Loader**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Design, Build, Integrate, Deploy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 Data Conversion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Build and Test Conversion Components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Perform Mock Conversion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Convert Data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0.1% - 0.15%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Halliburton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141519"/>
                  </a:ext>
                </a:extLst>
              </a:tr>
              <a:tr h="385112"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Deployment Agent</a:t>
                      </a:r>
                    </a:p>
                    <a:p>
                      <a:pPr algn="l" rtl="0" fontAlgn="ctr"/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Cutover Task Generator &amp; Cutover Plan Builder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Drop 2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Design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Create Cutover Plan</a:t>
                      </a: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 - 0.06%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Nike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38374"/>
                  </a:ext>
                </a:extLst>
              </a:tr>
              <a:tr h="160463">
                <a:tc>
                  <a:txBody>
                    <a:bodyPr/>
                    <a:lstStyle/>
                    <a:p>
                      <a:pPr algn="ctr"/>
                      <a:endParaRPr lang="en-US" sz="8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800" b="0" i="0" u="none" strike="noStrike" kern="1200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800" b="0" i="0" u="none" strike="noStrike" kern="1200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b="1" kern="1200">
                          <a:solidFill>
                            <a:srgbClr val="0041F0"/>
                          </a:solidFill>
                          <a:effectLst/>
                          <a:latin typeface="+mn-lt"/>
                        </a:rPr>
                        <a:t>7.0% - 11.0%</a:t>
                      </a:r>
                      <a:endParaRPr lang="en-US" sz="1400" b="1" kern="1200">
                        <a:solidFill>
                          <a:srgbClr val="0041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50" b="1" kern="1200" dirty="0">
                        <a:solidFill>
                          <a:srgbClr val="0041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903156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5D26317-E84F-1263-7CA4-FFDB0608CCDD}"/>
              </a:ext>
            </a:extLst>
          </p:cNvPr>
          <p:cNvSpPr/>
          <p:nvPr/>
        </p:nvSpPr>
        <p:spPr>
          <a:xfrm>
            <a:off x="550863" y="6348600"/>
            <a:ext cx="7866320" cy="259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r>
              <a:rPr lang="en-US" sz="700">
                <a:solidFill>
                  <a:schemeClr val="tx1"/>
                </a:solidFill>
              </a:rPr>
              <a:t>** Rapid Data Loader is a data conversion approach using SAP SLT and SAP Data services for achieving reduced downtime to migrate large volumes of data. To be applied selectively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D60F43-FC87-DEC0-600F-FF7E6B5287DF}"/>
              </a:ext>
            </a:extLst>
          </p:cNvPr>
          <p:cNvSpPr txBox="1"/>
          <p:nvPr/>
        </p:nvSpPr>
        <p:spPr>
          <a:xfrm>
            <a:off x="263525" y="606762"/>
            <a:ext cx="1167045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sz="1200">
                <a:solidFill>
                  <a:schemeClr val="bg2"/>
                </a:solidFill>
              </a:rPr>
              <a:t>Below are the set of Agents approved for effort reduction.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9ABF68-C488-8F1F-79D3-DCFEFD01CB64}"/>
              </a:ext>
            </a:extLst>
          </p:cNvPr>
          <p:cNvSpPr txBox="1"/>
          <p:nvPr/>
        </p:nvSpPr>
        <p:spPr>
          <a:xfrm>
            <a:off x="7476883" y="87759"/>
            <a:ext cx="4715117" cy="1462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100" dirty="0"/>
              <a:t>Agents available in </a:t>
            </a:r>
            <a:r>
              <a:rPr lang="en-US" sz="1100" dirty="0" err="1"/>
              <a:t>GenW</a:t>
            </a:r>
            <a:r>
              <a:rPr lang="en-US" sz="1100" dirty="0"/>
              <a:t> 4.1, productivity proven from pilots/scaled</a:t>
            </a:r>
            <a:endParaRPr lang="en-US" sz="1100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2B7269-C80F-3824-8EF2-154F1BEBEA4C}"/>
              </a:ext>
            </a:extLst>
          </p:cNvPr>
          <p:cNvSpPr txBox="1"/>
          <p:nvPr/>
        </p:nvSpPr>
        <p:spPr>
          <a:xfrm>
            <a:off x="7496229" y="290806"/>
            <a:ext cx="4715117" cy="1462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100" dirty="0"/>
              <a:t>Agents available in </a:t>
            </a:r>
            <a:r>
              <a:rPr lang="en-US" sz="1100" dirty="0" err="1"/>
              <a:t>GenW</a:t>
            </a:r>
            <a:r>
              <a:rPr lang="en-US" sz="1100" dirty="0"/>
              <a:t> 4.1, pilot/production ready</a:t>
            </a:r>
            <a:endParaRPr lang="en-US" sz="11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54F5C9-8F8B-943B-8574-6FDF89FD5802}"/>
              </a:ext>
            </a:extLst>
          </p:cNvPr>
          <p:cNvSpPr txBox="1"/>
          <p:nvPr/>
        </p:nvSpPr>
        <p:spPr>
          <a:xfrm>
            <a:off x="7499368" y="466630"/>
            <a:ext cx="4715117" cy="1462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100"/>
              <a:t>Agents in migration to </a:t>
            </a:r>
            <a:r>
              <a:rPr lang="en-US" sz="1100" err="1"/>
              <a:t>GenW</a:t>
            </a:r>
            <a:r>
              <a:rPr lang="en-US" sz="1100"/>
              <a:t> 4.1, productivity from earlier version</a:t>
            </a:r>
            <a:endParaRPr lang="en-US" sz="1100" noProof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15516E-5937-B47B-59DD-84C038810C65}"/>
              </a:ext>
            </a:extLst>
          </p:cNvPr>
          <p:cNvSpPr/>
          <p:nvPr/>
        </p:nvSpPr>
        <p:spPr>
          <a:xfrm>
            <a:off x="7151494" y="108741"/>
            <a:ext cx="255181" cy="13592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CB58C54-BE7C-8C3F-D940-09CF33BA31F3}"/>
              </a:ext>
            </a:extLst>
          </p:cNvPr>
          <p:cNvSpPr/>
          <p:nvPr/>
        </p:nvSpPr>
        <p:spPr>
          <a:xfrm>
            <a:off x="7151494" y="303754"/>
            <a:ext cx="255181" cy="135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95F519F-9D2E-FF49-3C0A-B2D9BF38F6FE}"/>
              </a:ext>
            </a:extLst>
          </p:cNvPr>
          <p:cNvSpPr/>
          <p:nvPr/>
        </p:nvSpPr>
        <p:spPr>
          <a:xfrm>
            <a:off x="7151494" y="509400"/>
            <a:ext cx="255181" cy="13592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288904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CAEBB-2E9A-745D-8BD6-926165B9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FD892D-F64E-4213-B9CD-DB0CF8C8CA14}"/>
              </a:ext>
            </a:extLst>
          </p:cNvPr>
          <p:cNvSpPr/>
          <p:nvPr/>
        </p:nvSpPr>
        <p:spPr>
          <a:xfrm>
            <a:off x="0" y="2611818"/>
            <a:ext cx="12192000" cy="369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0E303F-0712-3341-6A87-DE9302B7D3F6}"/>
              </a:ext>
            </a:extLst>
          </p:cNvPr>
          <p:cNvSpPr/>
          <p:nvPr/>
        </p:nvSpPr>
        <p:spPr>
          <a:xfrm>
            <a:off x="0" y="0"/>
            <a:ext cx="12191999" cy="2611818"/>
          </a:xfrm>
          <a:prstGeom prst="rect">
            <a:avLst/>
          </a:prstGeom>
          <a:blipFill>
            <a:blip r:embed="rId2"/>
            <a:srcRect/>
            <a:stretch>
              <a:fillRect t="-48626" b="-16257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929BD0-8C8F-A1C9-97E8-2D3B467BD438}"/>
              </a:ext>
            </a:extLst>
          </p:cNvPr>
          <p:cNvSpPr/>
          <p:nvPr/>
        </p:nvSpPr>
        <p:spPr>
          <a:xfrm>
            <a:off x="-1" y="1"/>
            <a:ext cx="12191999" cy="261181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6000"/>
                </a:schemeClr>
              </a:gs>
              <a:gs pos="99000">
                <a:schemeClr val="tx1">
                  <a:alpha val="41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71C62-6AC5-7D3B-780B-7A151BB5D200}"/>
              </a:ext>
            </a:extLst>
          </p:cNvPr>
          <p:cNvSpPr txBox="1"/>
          <p:nvPr/>
        </p:nvSpPr>
        <p:spPr>
          <a:xfrm>
            <a:off x="689759" y="3498103"/>
            <a:ext cx="3167582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 Light"/>
                <a:ea typeface="+mn-ea"/>
                <a:cs typeface="+mn-cs"/>
              </a:rPr>
              <a:t>Reimagining Digital Core Integrated Solutioning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237DA5-BCED-104C-D8A7-E657960C460F}"/>
              </a:ext>
            </a:extLst>
          </p:cNvPr>
          <p:cNvSpPr txBox="1"/>
          <p:nvPr/>
        </p:nvSpPr>
        <p:spPr>
          <a:xfrm>
            <a:off x="4237812" y="3498103"/>
            <a:ext cx="316758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 Light"/>
                <a:ea typeface="+mn-ea"/>
                <a:cs typeface="+mn-cs"/>
              </a:rPr>
              <a:t>Solution and Delivery Review/Approval process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B7B05C-1D54-A15C-318C-34F7C9C61771}"/>
              </a:ext>
            </a:extLst>
          </p:cNvPr>
          <p:cNvSpPr txBox="1"/>
          <p:nvPr/>
        </p:nvSpPr>
        <p:spPr>
          <a:xfrm>
            <a:off x="7785865" y="3498103"/>
            <a:ext cx="371020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 Light"/>
                <a:ea typeface="+mn-ea"/>
                <a:cs typeface="+mn-cs"/>
              </a:rPr>
              <a:t>AI First Solution Approach and Guidelines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F1F53E-4DAE-9C9A-7394-1941255E0757}"/>
              </a:ext>
            </a:extLst>
          </p:cNvPr>
          <p:cNvCxnSpPr>
            <a:cxnSpLocks/>
          </p:cNvCxnSpPr>
          <p:nvPr/>
        </p:nvCxnSpPr>
        <p:spPr>
          <a:xfrm>
            <a:off x="4122065" y="3147262"/>
            <a:ext cx="0" cy="212293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9F95DD-75C8-0820-7912-2B6EC2F62717}"/>
              </a:ext>
            </a:extLst>
          </p:cNvPr>
          <p:cNvCxnSpPr>
            <a:cxnSpLocks/>
          </p:cNvCxnSpPr>
          <p:nvPr/>
        </p:nvCxnSpPr>
        <p:spPr>
          <a:xfrm>
            <a:off x="7670119" y="3147262"/>
            <a:ext cx="0" cy="212293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66AB3412-1DE2-2466-2635-D52A9F6366E5}"/>
              </a:ext>
            </a:extLst>
          </p:cNvPr>
          <p:cNvSpPr txBox="1">
            <a:spLocks/>
          </p:cNvSpPr>
          <p:nvPr/>
        </p:nvSpPr>
        <p:spPr>
          <a:xfrm flipH="1">
            <a:off x="263525" y="549275"/>
            <a:ext cx="359381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Agenda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j-ea"/>
              <a:cs typeface="+mj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38C536-D99C-6DB6-9DD7-A7A9FEE8696A}"/>
              </a:ext>
            </a:extLst>
          </p:cNvPr>
          <p:cNvSpPr/>
          <p:nvPr/>
        </p:nvSpPr>
        <p:spPr>
          <a:xfrm>
            <a:off x="649199" y="2274070"/>
            <a:ext cx="722060" cy="72206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420812-69EA-CA93-2350-ED54E67A82FD}"/>
              </a:ext>
            </a:extLst>
          </p:cNvPr>
          <p:cNvSpPr/>
          <p:nvPr/>
        </p:nvSpPr>
        <p:spPr>
          <a:xfrm>
            <a:off x="720526" y="2345397"/>
            <a:ext cx="579407" cy="5794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75A28-7D6F-C3A9-4A16-7A239123C1CE}"/>
              </a:ext>
            </a:extLst>
          </p:cNvPr>
          <p:cNvSpPr txBox="1"/>
          <p:nvPr/>
        </p:nvSpPr>
        <p:spPr>
          <a:xfrm>
            <a:off x="845677" y="2481212"/>
            <a:ext cx="32910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/>
                <a:ea typeface="+mn-ea"/>
                <a:cs typeface="+mn-cs"/>
              </a:rPr>
              <a:t>01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D4F96C3-EAEC-54BD-C025-DD49D59BA93F}"/>
              </a:ext>
            </a:extLst>
          </p:cNvPr>
          <p:cNvGrpSpPr/>
          <p:nvPr/>
        </p:nvGrpSpPr>
        <p:grpSpPr>
          <a:xfrm>
            <a:off x="4119293" y="2274070"/>
            <a:ext cx="722060" cy="722060"/>
            <a:chOff x="2594353" y="2274070"/>
            <a:chExt cx="722060" cy="72206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8493893-C0A4-DF00-3CB3-0778CE115534}"/>
                </a:ext>
              </a:extLst>
            </p:cNvPr>
            <p:cNvSpPr/>
            <p:nvPr/>
          </p:nvSpPr>
          <p:spPr>
            <a:xfrm>
              <a:off x="2594353" y="2274070"/>
              <a:ext cx="722060" cy="722060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36CB7B5-3E9C-74A6-301F-E9E640AB3CD9}"/>
                </a:ext>
              </a:extLst>
            </p:cNvPr>
            <p:cNvSpPr/>
            <p:nvPr/>
          </p:nvSpPr>
          <p:spPr>
            <a:xfrm>
              <a:off x="2665680" y="2345397"/>
              <a:ext cx="579407" cy="5794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FEA12D-9709-8C58-FA3E-58383E1B17FE}"/>
                </a:ext>
              </a:extLst>
            </p:cNvPr>
            <p:cNvSpPr txBox="1"/>
            <p:nvPr/>
          </p:nvSpPr>
          <p:spPr>
            <a:xfrm>
              <a:off x="2790831" y="2481212"/>
              <a:ext cx="329105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/>
                  <a:ea typeface="+mn-ea"/>
                  <a:cs typeface="+mn-cs"/>
                </a:rPr>
                <a:t>02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E8711A0-C548-F3C4-5B62-A1E79E94A529}"/>
              </a:ext>
            </a:extLst>
          </p:cNvPr>
          <p:cNvGrpSpPr/>
          <p:nvPr/>
        </p:nvGrpSpPr>
        <p:grpSpPr>
          <a:xfrm>
            <a:off x="7589387" y="2274070"/>
            <a:ext cx="722060" cy="722060"/>
            <a:chOff x="4498946" y="2274070"/>
            <a:chExt cx="722060" cy="72206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5591FC7-7EF8-75CA-8627-553BC26C670E}"/>
                </a:ext>
              </a:extLst>
            </p:cNvPr>
            <p:cNvSpPr/>
            <p:nvPr/>
          </p:nvSpPr>
          <p:spPr>
            <a:xfrm>
              <a:off x="4498946" y="2274070"/>
              <a:ext cx="722060" cy="722060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BCDB62-235D-A33A-93AD-AE1E5D3546AD}"/>
                </a:ext>
              </a:extLst>
            </p:cNvPr>
            <p:cNvSpPr/>
            <p:nvPr/>
          </p:nvSpPr>
          <p:spPr>
            <a:xfrm>
              <a:off x="4570273" y="2345397"/>
              <a:ext cx="579407" cy="5794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49F7FB-7C9F-1479-E7DF-ECB62216D01D}"/>
                </a:ext>
              </a:extLst>
            </p:cNvPr>
            <p:cNvSpPr txBox="1"/>
            <p:nvPr/>
          </p:nvSpPr>
          <p:spPr>
            <a:xfrm>
              <a:off x="4695424" y="2481212"/>
              <a:ext cx="329105" cy="30777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/>
                  <a:ea typeface="+mn-ea"/>
                  <a:cs typeface="+mn-cs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985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433364E-54F9-BE1D-B428-72F5896AF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719EF8-172D-1A37-D4AA-5E4F42062441}"/>
              </a:ext>
            </a:extLst>
          </p:cNvPr>
          <p:cNvSpPr/>
          <p:nvPr/>
        </p:nvSpPr>
        <p:spPr>
          <a:xfrm>
            <a:off x="0" y="4964951"/>
            <a:ext cx="12192000" cy="1343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14310ED-48F4-C84C-5733-6BCE2E9270BB}"/>
              </a:ext>
            </a:extLst>
          </p:cNvPr>
          <p:cNvSpPr/>
          <p:nvPr/>
        </p:nvSpPr>
        <p:spPr>
          <a:xfrm>
            <a:off x="0" y="1096181"/>
            <a:ext cx="12192000" cy="38687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46A0E0-B3D8-4B89-F3DD-FBBDA5E054C1}"/>
              </a:ext>
            </a:extLst>
          </p:cNvPr>
          <p:cNvSpPr txBox="1">
            <a:spLocks/>
          </p:cNvSpPr>
          <p:nvPr/>
        </p:nvSpPr>
        <p:spPr>
          <a:xfrm>
            <a:off x="288905" y="783226"/>
            <a:ext cx="4872982" cy="2388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19509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>
                <a:solidFill>
                  <a:schemeClr val="tx1"/>
                </a:solidFill>
                <a:latin typeface="Graphik Semibold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46453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71" i="0" u="none" strike="noStrike" kern="1200" cap="none" spc="-36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raphik" panose="020B0503030202060203" pitchFamily="34" charset="0"/>
                <a:cs typeface="Segoe UI"/>
              </a:rPr>
              <a:t>We Are Reimaging How We Approach Solutioning 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id="{8F135696-17D5-82E6-258C-D33BCE3F0769}"/>
              </a:ext>
            </a:extLst>
          </p:cNvPr>
          <p:cNvSpPr>
            <a:spLocks noGrp="1"/>
          </p:cNvSpPr>
          <p:nvPr/>
        </p:nvSpPr>
        <p:spPr>
          <a:xfrm>
            <a:off x="2636142" y="2008965"/>
            <a:ext cx="1996818" cy="15400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Repeatable solutions integrated with Digital Core Offerings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– First Solutioning Guidelines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SWE- RDE Playbook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Managed Reinvention Services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Digital Resiliency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Global Methods/Estimators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driven solutioning processes</a:t>
            </a:r>
          </a:p>
        </p:txBody>
      </p:sp>
      <p:sp>
        <p:nvSpPr>
          <p:cNvPr id="12" name="Text Placeholder 63">
            <a:extLst>
              <a:ext uri="{FF2B5EF4-FFF2-40B4-BE49-F238E27FC236}">
                <a16:creationId xmlns:a16="http://schemas.microsoft.com/office/drawing/2014/main" id="{E3EE2903-A4CC-C8DF-EAC3-6D13C24F4C95}"/>
              </a:ext>
            </a:extLst>
          </p:cNvPr>
          <p:cNvSpPr>
            <a:spLocks noGrp="1"/>
          </p:cNvSpPr>
          <p:nvPr/>
        </p:nvSpPr>
        <p:spPr>
          <a:xfrm>
            <a:off x="4916183" y="2009845"/>
            <a:ext cx="1741714" cy="36115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 single integrated solutioning organization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From configurators to shapers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Depth and breadth of skill in technology and business architecture, sales, solutioning &amp; commercial acumen</a:t>
            </a:r>
          </a:p>
        </p:txBody>
      </p:sp>
      <p:sp>
        <p:nvSpPr>
          <p:cNvPr id="13" name="Text Placeholder 65">
            <a:extLst>
              <a:ext uri="{FF2B5EF4-FFF2-40B4-BE49-F238E27FC236}">
                <a16:creationId xmlns:a16="http://schemas.microsoft.com/office/drawing/2014/main" id="{38717A8F-F34B-2B7E-3E6E-AC469AB1FCDA}"/>
              </a:ext>
            </a:extLst>
          </p:cNvPr>
          <p:cNvSpPr>
            <a:spLocks noGrp="1"/>
          </p:cNvSpPr>
          <p:nvPr/>
        </p:nvSpPr>
        <p:spPr>
          <a:xfrm>
            <a:off x="7162589" y="1980448"/>
            <a:ext cx="1741714" cy="22720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Structured Approach for Reinvention.AI in solutions 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Agentic integrated platform with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myISP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Resource traceability from Solutions to Delivery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28E2BD-7733-0987-8A25-04D20F93B915}"/>
              </a:ext>
            </a:extLst>
          </p:cNvPr>
          <p:cNvSpPr txBox="1"/>
          <p:nvPr/>
        </p:nvSpPr>
        <p:spPr>
          <a:xfrm>
            <a:off x="4781356" y="1303340"/>
            <a:ext cx="1741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Reshape the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</a:br>
            <a:r>
              <a:rPr kumimoji="0" lang="en-US" sz="2400" b="0" i="0" u="none" strike="noStrike" kern="0" cap="none" spc="-12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workforce</a:t>
            </a:r>
            <a:endParaRPr kumimoji="0" lang="en-US" sz="2000" b="0" i="0" u="none" strike="noStrike" kern="0" cap="none" spc="-12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6E9EEA-ED6D-61D2-D14B-4AB34B2B48B1}"/>
              </a:ext>
            </a:extLst>
          </p:cNvPr>
          <p:cNvSpPr txBox="1"/>
          <p:nvPr/>
        </p:nvSpPr>
        <p:spPr>
          <a:xfrm>
            <a:off x="2552523" y="1303340"/>
            <a:ext cx="1741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Reimagine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</a:br>
            <a:r>
              <a:rPr kumimoji="0" lang="en-US" sz="2400" b="0" i="0" u="none" strike="noStrike" kern="0" cap="none" spc="-12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work</a:t>
            </a:r>
            <a:endParaRPr kumimoji="0" lang="en-US" sz="2000" b="0" i="0" u="none" strike="noStrike" kern="0" cap="none" spc="-12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9D8249-B261-4114-F47D-A1521219D5EA}"/>
              </a:ext>
            </a:extLst>
          </p:cNvPr>
          <p:cNvSpPr txBox="1"/>
          <p:nvPr/>
        </p:nvSpPr>
        <p:spPr>
          <a:xfrm>
            <a:off x="9442426" y="1303340"/>
            <a:ext cx="2095424" cy="606754"/>
          </a:xfrm>
          <a:prstGeom prst="rect">
            <a:avLst/>
          </a:prstGeom>
          <a:noFill/>
        </p:spPr>
        <p:txBody>
          <a:bodyPr wrap="square" lIns="21766" tIns="10883" rIns="21766" bIns="10883" rtlCol="0" anchor="t">
            <a:spAutoFit/>
          </a:bodyPr>
          <a:lstStyle/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Arial"/>
              </a:rPr>
              <a:t>Eco System First</a:t>
            </a:r>
          </a:p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-12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approach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D9501BD-771B-72C4-5E89-C132D85C2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Digital Core - Integrated </a:t>
            </a:r>
            <a:r>
              <a:rPr lang="en-US" noProof="0" dirty="0"/>
              <a:t>Solutioning Approach</a:t>
            </a:r>
          </a:p>
        </p:txBody>
      </p:sp>
      <p:sp>
        <p:nvSpPr>
          <p:cNvPr id="57" name="Action Button: Return 5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B589EBE-EF37-54C2-D687-037B4C21E4B3}"/>
              </a:ext>
            </a:extLst>
          </p:cNvPr>
          <p:cNvSpPr/>
          <p:nvPr/>
        </p:nvSpPr>
        <p:spPr>
          <a:xfrm>
            <a:off x="11982450" y="0"/>
            <a:ext cx="209550" cy="209550"/>
          </a:xfrm>
          <a:prstGeom prst="actionButtonReturn">
            <a:avLst/>
          </a:prstGeom>
          <a:solidFill>
            <a:srgbClr val="FFFFFF">
              <a:lumMod val="9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Marcador de texto 8">
            <a:extLst>
              <a:ext uri="{FF2B5EF4-FFF2-40B4-BE49-F238E27FC236}">
                <a16:creationId xmlns:a16="http://schemas.microsoft.com/office/drawing/2014/main" id="{2E530BE6-6540-1BFA-AEB2-A7281607F711}"/>
              </a:ext>
            </a:extLst>
          </p:cNvPr>
          <p:cNvSpPr>
            <a:spLocks noGrp="1"/>
          </p:cNvSpPr>
          <p:nvPr/>
        </p:nvSpPr>
        <p:spPr>
          <a:xfrm>
            <a:off x="272482" y="1999715"/>
            <a:ext cx="1741714" cy="27249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Reimagine ATC Centers usage in solutions (Location, Skill, Competency)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Cost Transformation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Reinventing the review process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lang="en-US" sz="1100">
                <a:solidFill>
                  <a:srgbClr val="000000"/>
                </a:solidFill>
                <a:latin typeface="Graphik"/>
              </a:rPr>
              <a:t>Solution2Win Score Card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lvl="3" defTabSz="54428">
              <a:spcAft>
                <a:spcPts val="500"/>
              </a:spcAft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lvl="3" defTabSz="54428">
              <a:spcAft>
                <a:spcPts val="500"/>
              </a:spcAft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lvl="3" defTabSz="54428">
              <a:spcAft>
                <a:spcPts val="500"/>
              </a:spcAft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2ECC6D-C0F8-1914-0F96-7731C8A46420}"/>
              </a:ext>
            </a:extLst>
          </p:cNvPr>
          <p:cNvSpPr txBox="1"/>
          <p:nvPr/>
        </p:nvSpPr>
        <p:spPr>
          <a:xfrm>
            <a:off x="188863" y="1294090"/>
            <a:ext cx="17417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Brilliant </a:t>
            </a:r>
          </a:p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-12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basics</a:t>
            </a:r>
          </a:p>
        </p:txBody>
      </p:sp>
      <p:sp>
        <p:nvSpPr>
          <p:cNvPr id="26" name="Text Placeholder 65">
            <a:extLst>
              <a:ext uri="{FF2B5EF4-FFF2-40B4-BE49-F238E27FC236}">
                <a16:creationId xmlns:a16="http://schemas.microsoft.com/office/drawing/2014/main" id="{0D5D0D61-D783-0F21-6C00-1B180BA3CF71}"/>
              </a:ext>
            </a:extLst>
          </p:cNvPr>
          <p:cNvSpPr>
            <a:spLocks noGrp="1"/>
          </p:cNvSpPr>
          <p:nvPr/>
        </p:nvSpPr>
        <p:spPr>
          <a:xfrm>
            <a:off x="9526249" y="1999913"/>
            <a:ext cx="1741714" cy="22720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Architecture Framework &amp;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Jt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 Reviews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Partner investment and Co-funding programs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Accelerated Discovery &amp; Assessment</a:t>
            </a:r>
          </a:p>
          <a:p>
            <a:pPr lvl="3" defTabSz="54428">
              <a:spcAft>
                <a:spcPts val="500"/>
              </a:spcAft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Platform Innovation, Tech Adoption</a:t>
            </a:r>
          </a:p>
          <a:p>
            <a:pPr lvl="3" defTabSz="54428">
              <a:spcAft>
                <a:spcPts val="500"/>
              </a:spcAft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171450" marR="0" lvl="0" indent="-171450" algn="l" defTabSz="5442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1F776D-9247-94F2-9B3D-96540134FB96}"/>
              </a:ext>
            </a:extLst>
          </p:cNvPr>
          <p:cNvSpPr txBox="1"/>
          <p:nvPr/>
        </p:nvSpPr>
        <p:spPr>
          <a:xfrm>
            <a:off x="7162589" y="1323115"/>
            <a:ext cx="1741714" cy="606754"/>
          </a:xfrm>
          <a:prstGeom prst="rect">
            <a:avLst/>
          </a:prstGeom>
          <a:noFill/>
        </p:spPr>
        <p:txBody>
          <a:bodyPr wrap="square" lIns="21766" tIns="10883" rIns="21766" bIns="10883" rtlCol="0" anchor="t">
            <a:spAutoFit/>
          </a:bodyPr>
          <a:lstStyle/>
          <a:p>
            <a:pPr marL="0" marR="0" lvl="0" indent="0" algn="l" defTabSz="2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 Semibold"/>
                <a:ea typeface="+mn-ea"/>
                <a:cs typeface="Arial"/>
              </a:rPr>
              <a:t>Redesign the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</a:br>
            <a:r>
              <a:rPr kumimoji="0" lang="en-US" sz="2400" b="0" i="0" u="none" strike="noStrike" kern="0" cap="none" spc="-12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workbench</a:t>
            </a:r>
            <a:endParaRPr kumimoji="0" lang="en-US" sz="2000" b="0" i="0" u="none" strike="noStrike" kern="0" cap="none" spc="-12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30" name="Text Placeholder 72">
            <a:extLst>
              <a:ext uri="{FF2B5EF4-FFF2-40B4-BE49-F238E27FC236}">
                <a16:creationId xmlns:a16="http://schemas.microsoft.com/office/drawing/2014/main" id="{B7C412B9-B9FD-3DE1-6975-2A6327F90718}"/>
              </a:ext>
            </a:extLst>
          </p:cNvPr>
          <p:cNvSpPr txBox="1">
            <a:spLocks/>
          </p:cNvSpPr>
          <p:nvPr/>
        </p:nvSpPr>
        <p:spPr>
          <a:xfrm>
            <a:off x="1085869" y="5726799"/>
            <a:ext cx="1209541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reduction in Solution Reviews</a:t>
            </a:r>
          </a:p>
        </p:txBody>
      </p:sp>
      <p:sp>
        <p:nvSpPr>
          <p:cNvPr id="31" name="Graphic 234">
            <a:extLst>
              <a:ext uri="{FF2B5EF4-FFF2-40B4-BE49-F238E27FC236}">
                <a16:creationId xmlns:a16="http://schemas.microsoft.com/office/drawing/2014/main" id="{2D4F19A0-6C63-AF11-8B18-93236EC82AAA}"/>
              </a:ext>
            </a:extLst>
          </p:cNvPr>
          <p:cNvSpPr/>
          <p:nvPr/>
        </p:nvSpPr>
        <p:spPr>
          <a:xfrm>
            <a:off x="330295" y="5091310"/>
            <a:ext cx="542840" cy="455783"/>
          </a:xfrm>
          <a:custGeom>
            <a:avLst/>
            <a:gdLst>
              <a:gd name="connsiteX0" fmla="*/ 18710 w 372067"/>
              <a:gd name="connsiteY0" fmla="*/ 201478 h 318063"/>
              <a:gd name="connsiteX1" fmla="*/ 115557 w 372067"/>
              <a:gd name="connsiteY1" fmla="*/ 299966 h 318063"/>
              <a:gd name="connsiteX2" fmla="*/ 353168 w 372067"/>
              <a:gd name="connsiteY2" fmla="*/ 61555 h 318063"/>
              <a:gd name="connsiteX3" fmla="*/ 309250 w 372067"/>
              <a:gd name="connsiteY3" fmla="*/ 18788 h 318063"/>
              <a:gd name="connsiteX4" fmla="*/ 122007 w 372067"/>
              <a:gd name="connsiteY4" fmla="*/ 206621 h 318063"/>
              <a:gd name="connsiteX5" fmla="*/ 110340 w 372067"/>
              <a:gd name="connsiteY5" fmla="*/ 206621 h 318063"/>
              <a:gd name="connsiteX6" fmla="*/ 61300 w 372067"/>
              <a:gd name="connsiteY6" fmla="*/ 158710 h 318063"/>
              <a:gd name="connsiteX7" fmla="*/ 18710 w 372067"/>
              <a:gd name="connsiteY7" fmla="*/ 201478 h 318063"/>
              <a:gd name="connsiteX8" fmla="*/ 115557 w 372067"/>
              <a:gd name="connsiteY8" fmla="*/ 318064 h 318063"/>
              <a:gd name="connsiteX9" fmla="*/ 110435 w 372067"/>
              <a:gd name="connsiteY9" fmla="*/ 315492 h 318063"/>
              <a:gd name="connsiteX10" fmla="*/ 1921 w 372067"/>
              <a:gd name="connsiteY10" fmla="*/ 206621 h 318063"/>
              <a:gd name="connsiteX11" fmla="*/ 1921 w 372067"/>
              <a:gd name="connsiteY11" fmla="*/ 196239 h 318063"/>
              <a:gd name="connsiteX12" fmla="*/ 56178 w 372067"/>
              <a:gd name="connsiteY12" fmla="*/ 141851 h 318063"/>
              <a:gd name="connsiteX13" fmla="*/ 67845 w 372067"/>
              <a:gd name="connsiteY13" fmla="*/ 141851 h 318063"/>
              <a:gd name="connsiteX14" fmla="*/ 115652 w 372067"/>
              <a:gd name="connsiteY14" fmla="*/ 191095 h 318063"/>
              <a:gd name="connsiteX15" fmla="*/ 304223 w 372067"/>
              <a:gd name="connsiteY15" fmla="*/ 1929 h 318063"/>
              <a:gd name="connsiteX16" fmla="*/ 315890 w 372067"/>
              <a:gd name="connsiteY16" fmla="*/ 1929 h 318063"/>
              <a:gd name="connsiteX17" fmla="*/ 370147 w 372067"/>
              <a:gd name="connsiteY17" fmla="*/ 56317 h 318063"/>
              <a:gd name="connsiteX18" fmla="*/ 370147 w 372067"/>
              <a:gd name="connsiteY18" fmla="*/ 66699 h 318063"/>
              <a:gd name="connsiteX19" fmla="*/ 122197 w 372067"/>
              <a:gd name="connsiteY19" fmla="*/ 315492 h 318063"/>
              <a:gd name="connsiteX20" fmla="*/ 115747 w 372067"/>
              <a:gd name="connsiteY20" fmla="*/ 318064 h 318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2067" h="318063">
                <a:moveTo>
                  <a:pt x="18710" y="201478"/>
                </a:moveTo>
                <a:lnTo>
                  <a:pt x="115557" y="299966"/>
                </a:lnTo>
                <a:lnTo>
                  <a:pt x="353168" y="61555"/>
                </a:lnTo>
                <a:lnTo>
                  <a:pt x="309250" y="18788"/>
                </a:lnTo>
                <a:lnTo>
                  <a:pt x="122007" y="206621"/>
                </a:lnTo>
                <a:cubicBezTo>
                  <a:pt x="118118" y="210526"/>
                  <a:pt x="114229" y="210526"/>
                  <a:pt x="110340" y="206621"/>
                </a:cubicBezTo>
                <a:lnTo>
                  <a:pt x="61300" y="158710"/>
                </a:lnTo>
                <a:lnTo>
                  <a:pt x="18710" y="201478"/>
                </a:lnTo>
                <a:close/>
                <a:moveTo>
                  <a:pt x="115557" y="318064"/>
                </a:moveTo>
                <a:cubicBezTo>
                  <a:pt x="114229" y="318064"/>
                  <a:pt x="111668" y="318064"/>
                  <a:pt x="110435" y="315492"/>
                </a:cubicBezTo>
                <a:lnTo>
                  <a:pt x="1921" y="206621"/>
                </a:lnTo>
                <a:cubicBezTo>
                  <a:pt x="-640" y="204049"/>
                  <a:pt x="-640" y="198811"/>
                  <a:pt x="1921" y="196239"/>
                </a:cubicBezTo>
                <a:lnTo>
                  <a:pt x="56178" y="141851"/>
                </a:lnTo>
                <a:cubicBezTo>
                  <a:pt x="60067" y="139279"/>
                  <a:pt x="63956" y="139279"/>
                  <a:pt x="67845" y="141851"/>
                </a:cubicBezTo>
                <a:lnTo>
                  <a:pt x="115652" y="191095"/>
                </a:lnTo>
                <a:lnTo>
                  <a:pt x="304223" y="1929"/>
                </a:lnTo>
                <a:cubicBezTo>
                  <a:pt x="308112" y="-643"/>
                  <a:pt x="312001" y="-643"/>
                  <a:pt x="315890" y="1929"/>
                </a:cubicBezTo>
                <a:lnTo>
                  <a:pt x="370147" y="56317"/>
                </a:lnTo>
                <a:cubicBezTo>
                  <a:pt x="372708" y="58888"/>
                  <a:pt x="372708" y="64127"/>
                  <a:pt x="370147" y="66699"/>
                </a:cubicBezTo>
                <a:lnTo>
                  <a:pt x="122197" y="315492"/>
                </a:lnTo>
                <a:cubicBezTo>
                  <a:pt x="120869" y="318064"/>
                  <a:pt x="118308" y="318064"/>
                  <a:pt x="115747" y="318064"/>
                </a:cubicBezTo>
                <a:close/>
              </a:path>
            </a:pathLst>
          </a:custGeom>
          <a:solidFill>
            <a:schemeClr val="bg1"/>
          </a:solidFill>
          <a:ln w="948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217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2" name="Text Placeholder 73">
            <a:extLst>
              <a:ext uri="{FF2B5EF4-FFF2-40B4-BE49-F238E27FC236}">
                <a16:creationId xmlns:a16="http://schemas.microsoft.com/office/drawing/2014/main" id="{49B8DDBE-688A-DF9F-1823-C6596398CA9B}"/>
              </a:ext>
            </a:extLst>
          </p:cNvPr>
          <p:cNvSpPr txBox="1">
            <a:spLocks/>
          </p:cNvSpPr>
          <p:nvPr/>
        </p:nvSpPr>
        <p:spPr>
          <a:xfrm>
            <a:off x="3763870" y="5677792"/>
            <a:ext cx="1748568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increase in speed to a winnable, profitable and deliverable Solution</a:t>
            </a:r>
          </a:p>
        </p:txBody>
      </p:sp>
      <p:pic>
        <p:nvPicPr>
          <p:cNvPr id="33" name="Graphic 32" descr="Gauge outline">
            <a:extLst>
              <a:ext uri="{FF2B5EF4-FFF2-40B4-BE49-F238E27FC236}">
                <a16:creationId xmlns:a16="http://schemas.microsoft.com/office/drawing/2014/main" id="{180902F3-9AA4-8F34-4B50-D74087652A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3671" y="5057431"/>
            <a:ext cx="617339" cy="617339"/>
          </a:xfrm>
          <a:prstGeom prst="rect">
            <a:avLst/>
          </a:prstGeom>
        </p:spPr>
      </p:pic>
      <p:sp>
        <p:nvSpPr>
          <p:cNvPr id="34" name="Text Placeholder 72">
            <a:extLst>
              <a:ext uri="{FF2B5EF4-FFF2-40B4-BE49-F238E27FC236}">
                <a16:creationId xmlns:a16="http://schemas.microsoft.com/office/drawing/2014/main" id="{D070CAE5-923F-214D-DB89-8ED582B3133D}"/>
              </a:ext>
            </a:extLst>
          </p:cNvPr>
          <p:cNvSpPr txBox="1">
            <a:spLocks/>
          </p:cNvSpPr>
          <p:nvPr/>
        </p:nvSpPr>
        <p:spPr>
          <a:xfrm>
            <a:off x="6507641" y="5687355"/>
            <a:ext cx="1596840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reduction in Solution Iterations</a:t>
            </a:r>
          </a:p>
        </p:txBody>
      </p:sp>
      <p:pic>
        <p:nvPicPr>
          <p:cNvPr id="35" name="Graphic 34" descr="Gears outline">
            <a:extLst>
              <a:ext uri="{FF2B5EF4-FFF2-40B4-BE49-F238E27FC236}">
                <a16:creationId xmlns:a16="http://schemas.microsoft.com/office/drawing/2014/main" id="{68496F0E-7253-B6A6-F1D6-E93A019735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9570" y="5079876"/>
            <a:ext cx="693048" cy="693048"/>
          </a:xfrm>
          <a:prstGeom prst="rect">
            <a:avLst/>
          </a:prstGeom>
        </p:spPr>
      </p:pic>
      <p:sp>
        <p:nvSpPr>
          <p:cNvPr id="37" name="Graphic 78">
            <a:extLst>
              <a:ext uri="{FF2B5EF4-FFF2-40B4-BE49-F238E27FC236}">
                <a16:creationId xmlns:a16="http://schemas.microsoft.com/office/drawing/2014/main" id="{F818717B-6BFE-4710-2DC8-3095B8BEEFF3}"/>
              </a:ext>
            </a:extLst>
          </p:cNvPr>
          <p:cNvSpPr/>
          <p:nvPr/>
        </p:nvSpPr>
        <p:spPr>
          <a:xfrm>
            <a:off x="8573129" y="5114081"/>
            <a:ext cx="468404" cy="468404"/>
          </a:xfrm>
          <a:custGeom>
            <a:avLst/>
            <a:gdLst>
              <a:gd name="connsiteX0" fmla="*/ 269103 w 320229"/>
              <a:gd name="connsiteY0" fmla="*/ 51340 h 320611"/>
              <a:gd name="connsiteX1" fmla="*/ 275648 w 320229"/>
              <a:gd name="connsiteY1" fmla="*/ 54007 h 320611"/>
              <a:gd name="connsiteX2" fmla="*/ 291394 w 320229"/>
              <a:gd name="connsiteY2" fmla="*/ 54007 h 320611"/>
              <a:gd name="connsiteX3" fmla="*/ 271759 w 320229"/>
              <a:gd name="connsiteY3" fmla="*/ 73723 h 320611"/>
              <a:gd name="connsiteX4" fmla="*/ 246907 w 320229"/>
              <a:gd name="connsiteY4" fmla="*/ 73723 h 320611"/>
              <a:gd name="connsiteX5" fmla="*/ 246907 w 320229"/>
              <a:gd name="connsiteY5" fmla="*/ 48768 h 320611"/>
              <a:gd name="connsiteX6" fmla="*/ 266542 w 320229"/>
              <a:gd name="connsiteY6" fmla="*/ 29051 h 320611"/>
              <a:gd name="connsiteX7" fmla="*/ 266542 w 320229"/>
              <a:gd name="connsiteY7" fmla="*/ 44863 h 320611"/>
              <a:gd name="connsiteX8" fmla="*/ 269198 w 320229"/>
              <a:gd name="connsiteY8" fmla="*/ 51435 h 320611"/>
              <a:gd name="connsiteX9" fmla="*/ 160305 w 320229"/>
              <a:gd name="connsiteY9" fmla="*/ 146018 h 320611"/>
              <a:gd name="connsiteX10" fmla="*/ 145887 w 320229"/>
              <a:gd name="connsiteY10" fmla="*/ 160496 h 320611"/>
              <a:gd name="connsiteX11" fmla="*/ 160305 w 320229"/>
              <a:gd name="connsiteY11" fmla="*/ 174974 h 320611"/>
              <a:gd name="connsiteX12" fmla="*/ 174722 w 320229"/>
              <a:gd name="connsiteY12" fmla="*/ 160496 h 320611"/>
              <a:gd name="connsiteX13" fmla="*/ 173395 w 320229"/>
              <a:gd name="connsiteY13" fmla="*/ 157829 h 320611"/>
              <a:gd name="connsiteX14" fmla="*/ 241500 w 320229"/>
              <a:gd name="connsiteY14" fmla="*/ 89440 h 320611"/>
              <a:gd name="connsiteX15" fmla="*/ 275553 w 320229"/>
              <a:gd name="connsiteY15" fmla="*/ 89440 h 320611"/>
              <a:gd name="connsiteX16" fmla="*/ 280770 w 320229"/>
              <a:gd name="connsiteY16" fmla="*/ 88106 h 320611"/>
              <a:gd name="connsiteX17" fmla="*/ 317479 w 320229"/>
              <a:gd name="connsiteY17" fmla="*/ 51244 h 320611"/>
              <a:gd name="connsiteX18" fmla="*/ 318807 w 320229"/>
              <a:gd name="connsiteY18" fmla="*/ 42005 h 320611"/>
              <a:gd name="connsiteX19" fmla="*/ 310934 w 320229"/>
              <a:gd name="connsiteY19" fmla="*/ 36767 h 320611"/>
              <a:gd name="connsiteX20" fmla="*/ 283426 w 320229"/>
              <a:gd name="connsiteY20" fmla="*/ 36767 h 320611"/>
              <a:gd name="connsiteX21" fmla="*/ 283426 w 320229"/>
              <a:gd name="connsiteY21" fmla="*/ 9144 h 320611"/>
              <a:gd name="connsiteX22" fmla="*/ 278209 w 320229"/>
              <a:gd name="connsiteY22" fmla="*/ 1238 h 320611"/>
              <a:gd name="connsiteX23" fmla="*/ 269008 w 320229"/>
              <a:gd name="connsiteY23" fmla="*/ 2572 h 320611"/>
              <a:gd name="connsiteX24" fmla="*/ 232299 w 320229"/>
              <a:gd name="connsiteY24" fmla="*/ 39433 h 320611"/>
              <a:gd name="connsiteX25" fmla="*/ 229643 w 320229"/>
              <a:gd name="connsiteY25" fmla="*/ 44672 h 320611"/>
              <a:gd name="connsiteX26" fmla="*/ 229643 w 320229"/>
              <a:gd name="connsiteY26" fmla="*/ 77533 h 320611"/>
              <a:gd name="connsiteX27" fmla="*/ 161538 w 320229"/>
              <a:gd name="connsiteY27" fmla="*/ 145923 h 320611"/>
              <a:gd name="connsiteX28" fmla="*/ 160210 w 320229"/>
              <a:gd name="connsiteY28" fmla="*/ 145923 h 320611"/>
              <a:gd name="connsiteX29" fmla="*/ 209914 w 320229"/>
              <a:gd name="connsiteY29" fmla="*/ 69818 h 320611"/>
              <a:gd name="connsiteX30" fmla="*/ 206025 w 320229"/>
              <a:gd name="connsiteY30" fmla="*/ 59341 h 320611"/>
              <a:gd name="connsiteX31" fmla="*/ 204697 w 320229"/>
              <a:gd name="connsiteY31" fmla="*/ 59341 h 320611"/>
              <a:gd name="connsiteX32" fmla="*/ 160115 w 320229"/>
              <a:gd name="connsiteY32" fmla="*/ 48863 h 320611"/>
              <a:gd name="connsiteX33" fmla="*/ 48660 w 320229"/>
              <a:gd name="connsiteY33" fmla="*/ 160306 h 320611"/>
              <a:gd name="connsiteX34" fmla="*/ 160115 w 320229"/>
              <a:gd name="connsiteY34" fmla="*/ 271748 h 320611"/>
              <a:gd name="connsiteX35" fmla="*/ 271569 w 320229"/>
              <a:gd name="connsiteY35" fmla="*/ 160306 h 320611"/>
              <a:gd name="connsiteX36" fmla="*/ 261040 w 320229"/>
              <a:gd name="connsiteY36" fmla="*/ 114395 h 320611"/>
              <a:gd name="connsiteX37" fmla="*/ 255823 w 320229"/>
              <a:gd name="connsiteY37" fmla="*/ 110490 h 320611"/>
              <a:gd name="connsiteX38" fmla="*/ 250606 w 320229"/>
              <a:gd name="connsiteY38" fmla="*/ 110490 h 320611"/>
              <a:gd name="connsiteX39" fmla="*/ 245389 w 320229"/>
              <a:gd name="connsiteY39" fmla="*/ 115729 h 320611"/>
              <a:gd name="connsiteX40" fmla="*/ 246717 w 320229"/>
              <a:gd name="connsiteY40" fmla="*/ 120968 h 320611"/>
              <a:gd name="connsiteX41" fmla="*/ 254590 w 320229"/>
              <a:gd name="connsiteY41" fmla="*/ 160306 h 320611"/>
              <a:gd name="connsiteX42" fmla="*/ 160210 w 320229"/>
              <a:gd name="connsiteY42" fmla="*/ 256032 h 320611"/>
              <a:gd name="connsiteX43" fmla="*/ 64501 w 320229"/>
              <a:gd name="connsiteY43" fmla="*/ 160306 h 320611"/>
              <a:gd name="connsiteX44" fmla="*/ 160210 w 320229"/>
              <a:gd name="connsiteY44" fmla="*/ 65913 h 320611"/>
              <a:gd name="connsiteX45" fmla="*/ 198246 w 320229"/>
              <a:gd name="connsiteY45" fmla="*/ 73819 h 320611"/>
              <a:gd name="connsiteX46" fmla="*/ 210008 w 320229"/>
              <a:gd name="connsiteY46" fmla="*/ 69914 h 320611"/>
              <a:gd name="connsiteX47" fmla="*/ 160115 w 320229"/>
              <a:gd name="connsiteY47" fmla="*/ 114681 h 320611"/>
              <a:gd name="connsiteX48" fmla="*/ 169316 w 320229"/>
              <a:gd name="connsiteY48" fmla="*/ 116015 h 320611"/>
              <a:gd name="connsiteX49" fmla="*/ 179750 w 320229"/>
              <a:gd name="connsiteY49" fmla="*/ 109538 h 320611"/>
              <a:gd name="connsiteX50" fmla="*/ 173205 w 320229"/>
              <a:gd name="connsiteY50" fmla="*/ 100394 h 320611"/>
              <a:gd name="connsiteX51" fmla="*/ 160115 w 320229"/>
              <a:gd name="connsiteY51" fmla="*/ 97822 h 320611"/>
              <a:gd name="connsiteX52" fmla="*/ 97321 w 320229"/>
              <a:gd name="connsiteY52" fmla="*/ 160401 h 320611"/>
              <a:gd name="connsiteX53" fmla="*/ 160115 w 320229"/>
              <a:gd name="connsiteY53" fmla="*/ 222980 h 320611"/>
              <a:gd name="connsiteX54" fmla="*/ 222909 w 320229"/>
              <a:gd name="connsiteY54" fmla="*/ 160401 h 320611"/>
              <a:gd name="connsiteX55" fmla="*/ 220253 w 320229"/>
              <a:gd name="connsiteY55" fmla="*/ 147352 h 320611"/>
              <a:gd name="connsiteX56" fmla="*/ 217597 w 320229"/>
              <a:gd name="connsiteY56" fmla="*/ 142113 h 320611"/>
              <a:gd name="connsiteX57" fmla="*/ 211052 w 320229"/>
              <a:gd name="connsiteY57" fmla="*/ 140779 h 320611"/>
              <a:gd name="connsiteX58" fmla="*/ 205835 w 320229"/>
              <a:gd name="connsiteY58" fmla="*/ 144685 h 320611"/>
              <a:gd name="connsiteX59" fmla="*/ 204507 w 320229"/>
              <a:gd name="connsiteY59" fmla="*/ 149923 h 320611"/>
              <a:gd name="connsiteX60" fmla="*/ 205835 w 320229"/>
              <a:gd name="connsiteY60" fmla="*/ 160401 h 320611"/>
              <a:gd name="connsiteX61" fmla="*/ 160020 w 320229"/>
              <a:gd name="connsiteY61" fmla="*/ 207359 h 320611"/>
              <a:gd name="connsiteX62" fmla="*/ 112972 w 320229"/>
              <a:gd name="connsiteY62" fmla="*/ 160401 h 320611"/>
              <a:gd name="connsiteX63" fmla="*/ 160020 w 320229"/>
              <a:gd name="connsiteY63" fmla="*/ 114776 h 320611"/>
              <a:gd name="connsiteX64" fmla="*/ 307045 w 320229"/>
              <a:gd name="connsiteY64" fmla="*/ 97250 h 320611"/>
              <a:gd name="connsiteX65" fmla="*/ 301828 w 320229"/>
              <a:gd name="connsiteY65" fmla="*/ 92012 h 320611"/>
              <a:gd name="connsiteX66" fmla="*/ 295283 w 320229"/>
              <a:gd name="connsiteY66" fmla="*/ 92012 h 320611"/>
              <a:gd name="connsiteX67" fmla="*/ 291394 w 320229"/>
              <a:gd name="connsiteY67" fmla="*/ 103823 h 320611"/>
              <a:gd name="connsiteX68" fmla="*/ 303156 w 320229"/>
              <a:gd name="connsiteY68" fmla="*/ 160306 h 320611"/>
              <a:gd name="connsiteX69" fmla="*/ 160115 w 320229"/>
              <a:gd name="connsiteY69" fmla="*/ 304800 h 320611"/>
              <a:gd name="connsiteX70" fmla="*/ 15746 w 320229"/>
              <a:gd name="connsiteY70" fmla="*/ 160306 h 320611"/>
              <a:gd name="connsiteX71" fmla="*/ 160115 w 320229"/>
              <a:gd name="connsiteY71" fmla="*/ 17050 h 320611"/>
              <a:gd name="connsiteX72" fmla="*/ 216553 w 320229"/>
              <a:gd name="connsiteY72" fmla="*/ 28861 h 320611"/>
              <a:gd name="connsiteX73" fmla="*/ 223098 w 320229"/>
              <a:gd name="connsiteY73" fmla="*/ 28861 h 320611"/>
              <a:gd name="connsiteX74" fmla="*/ 226987 w 320229"/>
              <a:gd name="connsiteY74" fmla="*/ 24956 h 320611"/>
              <a:gd name="connsiteX75" fmla="*/ 228315 w 320229"/>
              <a:gd name="connsiteY75" fmla="*/ 18383 h 320611"/>
              <a:gd name="connsiteX76" fmla="*/ 223098 w 320229"/>
              <a:gd name="connsiteY76" fmla="*/ 13145 h 320611"/>
              <a:gd name="connsiteX77" fmla="*/ 160115 w 320229"/>
              <a:gd name="connsiteY77" fmla="*/ 0 h 320611"/>
              <a:gd name="connsiteX78" fmla="*/ 0 w 320229"/>
              <a:gd name="connsiteY78" fmla="*/ 160306 h 320611"/>
              <a:gd name="connsiteX79" fmla="*/ 160115 w 320229"/>
              <a:gd name="connsiteY79" fmla="*/ 320612 h 320611"/>
              <a:gd name="connsiteX80" fmla="*/ 320230 w 320229"/>
              <a:gd name="connsiteY80" fmla="*/ 160306 h 320611"/>
              <a:gd name="connsiteX81" fmla="*/ 307140 w 320229"/>
              <a:gd name="connsiteY81" fmla="*/ 97250 h 32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320229" h="320611">
                <a:moveTo>
                  <a:pt x="269103" y="51340"/>
                </a:moveTo>
                <a:cubicBezTo>
                  <a:pt x="270431" y="52673"/>
                  <a:pt x="272992" y="54007"/>
                  <a:pt x="275648" y="54007"/>
                </a:cubicBezTo>
                <a:lnTo>
                  <a:pt x="291394" y="54007"/>
                </a:lnTo>
                <a:lnTo>
                  <a:pt x="271759" y="73723"/>
                </a:lnTo>
                <a:lnTo>
                  <a:pt x="246907" y="73723"/>
                </a:lnTo>
                <a:lnTo>
                  <a:pt x="246907" y="48768"/>
                </a:lnTo>
                <a:lnTo>
                  <a:pt x="266542" y="29051"/>
                </a:lnTo>
                <a:lnTo>
                  <a:pt x="266542" y="44863"/>
                </a:lnTo>
                <a:cubicBezTo>
                  <a:pt x="266542" y="47530"/>
                  <a:pt x="267870" y="50102"/>
                  <a:pt x="269198" y="51435"/>
                </a:cubicBezTo>
                <a:close/>
                <a:moveTo>
                  <a:pt x="160305" y="146018"/>
                </a:moveTo>
                <a:cubicBezTo>
                  <a:pt x="152432" y="146018"/>
                  <a:pt x="145887" y="152591"/>
                  <a:pt x="145887" y="160496"/>
                </a:cubicBezTo>
                <a:cubicBezTo>
                  <a:pt x="145887" y="168402"/>
                  <a:pt x="152432" y="174974"/>
                  <a:pt x="160305" y="174974"/>
                </a:cubicBezTo>
                <a:cubicBezTo>
                  <a:pt x="168177" y="174974"/>
                  <a:pt x="174722" y="168402"/>
                  <a:pt x="174722" y="160496"/>
                </a:cubicBezTo>
                <a:cubicBezTo>
                  <a:pt x="174722" y="160496"/>
                  <a:pt x="174722" y="159163"/>
                  <a:pt x="173395" y="157829"/>
                </a:cubicBezTo>
                <a:lnTo>
                  <a:pt x="241500" y="89440"/>
                </a:lnTo>
                <a:lnTo>
                  <a:pt x="275553" y="89440"/>
                </a:lnTo>
                <a:cubicBezTo>
                  <a:pt x="276881" y="89440"/>
                  <a:pt x="279442" y="89440"/>
                  <a:pt x="280770" y="88106"/>
                </a:cubicBezTo>
                <a:lnTo>
                  <a:pt x="317479" y="51244"/>
                </a:lnTo>
                <a:cubicBezTo>
                  <a:pt x="320135" y="48577"/>
                  <a:pt x="320135" y="44672"/>
                  <a:pt x="318807" y="42005"/>
                </a:cubicBezTo>
                <a:cubicBezTo>
                  <a:pt x="317479" y="39338"/>
                  <a:pt x="314918" y="36767"/>
                  <a:pt x="310934" y="36767"/>
                </a:cubicBezTo>
                <a:lnTo>
                  <a:pt x="283426" y="36767"/>
                </a:lnTo>
                <a:lnTo>
                  <a:pt x="283426" y="9144"/>
                </a:lnTo>
                <a:cubicBezTo>
                  <a:pt x="283426" y="5239"/>
                  <a:pt x="280770" y="2572"/>
                  <a:pt x="278209" y="1238"/>
                </a:cubicBezTo>
                <a:cubicBezTo>
                  <a:pt x="275553" y="-95"/>
                  <a:pt x="271664" y="-95"/>
                  <a:pt x="269008" y="2572"/>
                </a:cubicBezTo>
                <a:lnTo>
                  <a:pt x="232299" y="39433"/>
                </a:lnTo>
                <a:cubicBezTo>
                  <a:pt x="230971" y="40767"/>
                  <a:pt x="229643" y="43339"/>
                  <a:pt x="229643" y="44672"/>
                </a:cubicBezTo>
                <a:lnTo>
                  <a:pt x="229643" y="77533"/>
                </a:lnTo>
                <a:lnTo>
                  <a:pt x="161538" y="145923"/>
                </a:lnTo>
                <a:lnTo>
                  <a:pt x="160210" y="145923"/>
                </a:lnTo>
                <a:close/>
                <a:moveTo>
                  <a:pt x="209914" y="69818"/>
                </a:moveTo>
                <a:cubicBezTo>
                  <a:pt x="211242" y="65913"/>
                  <a:pt x="209914" y="60674"/>
                  <a:pt x="206025" y="59341"/>
                </a:cubicBezTo>
                <a:lnTo>
                  <a:pt x="204697" y="59341"/>
                </a:lnTo>
                <a:cubicBezTo>
                  <a:pt x="190279" y="52769"/>
                  <a:pt x="175861" y="48863"/>
                  <a:pt x="160115" y="48863"/>
                </a:cubicBezTo>
                <a:cubicBezTo>
                  <a:pt x="98459" y="48863"/>
                  <a:pt x="48660" y="98679"/>
                  <a:pt x="48660" y="160306"/>
                </a:cubicBezTo>
                <a:cubicBezTo>
                  <a:pt x="48660" y="221933"/>
                  <a:pt x="98459" y="271748"/>
                  <a:pt x="160115" y="271748"/>
                </a:cubicBezTo>
                <a:cubicBezTo>
                  <a:pt x="221770" y="271748"/>
                  <a:pt x="271569" y="221933"/>
                  <a:pt x="271569" y="160306"/>
                </a:cubicBezTo>
                <a:cubicBezTo>
                  <a:pt x="271569" y="144590"/>
                  <a:pt x="267680" y="128873"/>
                  <a:pt x="261040" y="114395"/>
                </a:cubicBezTo>
                <a:cubicBezTo>
                  <a:pt x="259712" y="113062"/>
                  <a:pt x="258384" y="111728"/>
                  <a:pt x="255823" y="110490"/>
                </a:cubicBezTo>
                <a:cubicBezTo>
                  <a:pt x="254495" y="109156"/>
                  <a:pt x="251934" y="109156"/>
                  <a:pt x="250606" y="110490"/>
                </a:cubicBezTo>
                <a:cubicBezTo>
                  <a:pt x="247950" y="111823"/>
                  <a:pt x="246717" y="113157"/>
                  <a:pt x="245389" y="115729"/>
                </a:cubicBezTo>
                <a:cubicBezTo>
                  <a:pt x="245389" y="117062"/>
                  <a:pt x="245389" y="119634"/>
                  <a:pt x="246717" y="120968"/>
                </a:cubicBezTo>
                <a:cubicBezTo>
                  <a:pt x="251934" y="134112"/>
                  <a:pt x="254590" y="147161"/>
                  <a:pt x="254590" y="160306"/>
                </a:cubicBezTo>
                <a:cubicBezTo>
                  <a:pt x="254590" y="212789"/>
                  <a:pt x="211336" y="256032"/>
                  <a:pt x="160210" y="256032"/>
                </a:cubicBezTo>
                <a:cubicBezTo>
                  <a:pt x="109083" y="256032"/>
                  <a:pt x="64501" y="212789"/>
                  <a:pt x="64501" y="160306"/>
                </a:cubicBezTo>
                <a:cubicBezTo>
                  <a:pt x="64501" y="107823"/>
                  <a:pt x="107755" y="65913"/>
                  <a:pt x="160210" y="65913"/>
                </a:cubicBezTo>
                <a:cubicBezTo>
                  <a:pt x="173300" y="65913"/>
                  <a:pt x="186390" y="68580"/>
                  <a:pt x="198246" y="73819"/>
                </a:cubicBezTo>
                <a:cubicBezTo>
                  <a:pt x="203463" y="76486"/>
                  <a:pt x="207447" y="73819"/>
                  <a:pt x="210008" y="69914"/>
                </a:cubicBezTo>
                <a:close/>
                <a:moveTo>
                  <a:pt x="160115" y="114681"/>
                </a:moveTo>
                <a:cubicBezTo>
                  <a:pt x="162771" y="114681"/>
                  <a:pt x="166660" y="114681"/>
                  <a:pt x="169316" y="116015"/>
                </a:cubicBezTo>
                <a:cubicBezTo>
                  <a:pt x="174533" y="117348"/>
                  <a:pt x="178517" y="113443"/>
                  <a:pt x="179750" y="109538"/>
                </a:cubicBezTo>
                <a:cubicBezTo>
                  <a:pt x="181078" y="105632"/>
                  <a:pt x="178422" y="100394"/>
                  <a:pt x="173205" y="100394"/>
                </a:cubicBezTo>
                <a:cubicBezTo>
                  <a:pt x="169316" y="99060"/>
                  <a:pt x="164004" y="97822"/>
                  <a:pt x="160115" y="97822"/>
                </a:cubicBezTo>
                <a:cubicBezTo>
                  <a:pt x="124829" y="97822"/>
                  <a:pt x="97321" y="126492"/>
                  <a:pt x="97321" y="160401"/>
                </a:cubicBezTo>
                <a:cubicBezTo>
                  <a:pt x="97321" y="194310"/>
                  <a:pt x="124829" y="222980"/>
                  <a:pt x="160115" y="222980"/>
                </a:cubicBezTo>
                <a:cubicBezTo>
                  <a:pt x="195401" y="222980"/>
                  <a:pt x="222909" y="195548"/>
                  <a:pt x="222909" y="160401"/>
                </a:cubicBezTo>
                <a:cubicBezTo>
                  <a:pt x="222909" y="156496"/>
                  <a:pt x="221581" y="151257"/>
                  <a:pt x="220253" y="147352"/>
                </a:cubicBezTo>
                <a:cubicBezTo>
                  <a:pt x="220253" y="144780"/>
                  <a:pt x="218925" y="143446"/>
                  <a:pt x="217597" y="142113"/>
                </a:cubicBezTo>
                <a:cubicBezTo>
                  <a:pt x="214941" y="140779"/>
                  <a:pt x="212380" y="139541"/>
                  <a:pt x="211052" y="140779"/>
                </a:cubicBezTo>
                <a:cubicBezTo>
                  <a:pt x="208396" y="140779"/>
                  <a:pt x="207163" y="142113"/>
                  <a:pt x="205835" y="144685"/>
                </a:cubicBezTo>
                <a:cubicBezTo>
                  <a:pt x="204507" y="146018"/>
                  <a:pt x="204507" y="148590"/>
                  <a:pt x="204507" y="149923"/>
                </a:cubicBezTo>
                <a:cubicBezTo>
                  <a:pt x="205835" y="153829"/>
                  <a:pt x="205835" y="157734"/>
                  <a:pt x="205835" y="160401"/>
                </a:cubicBezTo>
                <a:cubicBezTo>
                  <a:pt x="205835" y="186500"/>
                  <a:pt x="184872" y="207359"/>
                  <a:pt x="160020" y="207359"/>
                </a:cubicBezTo>
                <a:cubicBezTo>
                  <a:pt x="133840" y="207359"/>
                  <a:pt x="112972" y="186500"/>
                  <a:pt x="112972" y="160401"/>
                </a:cubicBezTo>
                <a:cubicBezTo>
                  <a:pt x="112972" y="134302"/>
                  <a:pt x="133935" y="114776"/>
                  <a:pt x="160020" y="114776"/>
                </a:cubicBezTo>
                <a:close/>
                <a:moveTo>
                  <a:pt x="307045" y="97250"/>
                </a:moveTo>
                <a:cubicBezTo>
                  <a:pt x="305717" y="94583"/>
                  <a:pt x="304389" y="93345"/>
                  <a:pt x="301828" y="92012"/>
                </a:cubicBezTo>
                <a:lnTo>
                  <a:pt x="295283" y="92012"/>
                </a:lnTo>
                <a:cubicBezTo>
                  <a:pt x="291394" y="94679"/>
                  <a:pt x="290066" y="99917"/>
                  <a:pt x="291394" y="103823"/>
                </a:cubicBezTo>
                <a:cubicBezTo>
                  <a:pt x="299267" y="122206"/>
                  <a:pt x="303156" y="140589"/>
                  <a:pt x="303156" y="160306"/>
                </a:cubicBezTo>
                <a:cubicBezTo>
                  <a:pt x="303156" y="239173"/>
                  <a:pt x="238844" y="304800"/>
                  <a:pt x="160115" y="304800"/>
                </a:cubicBezTo>
                <a:cubicBezTo>
                  <a:pt x="81385" y="304800"/>
                  <a:pt x="15746" y="239077"/>
                  <a:pt x="15746" y="160306"/>
                </a:cubicBezTo>
                <a:cubicBezTo>
                  <a:pt x="15746" y="81534"/>
                  <a:pt x="80057" y="17050"/>
                  <a:pt x="160115" y="17050"/>
                </a:cubicBezTo>
                <a:cubicBezTo>
                  <a:pt x="179750" y="17050"/>
                  <a:pt x="198152" y="20955"/>
                  <a:pt x="216553" y="28861"/>
                </a:cubicBezTo>
                <a:cubicBezTo>
                  <a:pt x="219209" y="30194"/>
                  <a:pt x="220442" y="30194"/>
                  <a:pt x="223098" y="28861"/>
                </a:cubicBezTo>
                <a:cubicBezTo>
                  <a:pt x="225754" y="27527"/>
                  <a:pt x="226987" y="26194"/>
                  <a:pt x="226987" y="24956"/>
                </a:cubicBezTo>
                <a:cubicBezTo>
                  <a:pt x="228315" y="22289"/>
                  <a:pt x="228315" y="19717"/>
                  <a:pt x="228315" y="18383"/>
                </a:cubicBezTo>
                <a:cubicBezTo>
                  <a:pt x="226987" y="15716"/>
                  <a:pt x="225660" y="14478"/>
                  <a:pt x="223098" y="13145"/>
                </a:cubicBezTo>
                <a:cubicBezTo>
                  <a:pt x="203463" y="5239"/>
                  <a:pt x="181078" y="0"/>
                  <a:pt x="160115" y="0"/>
                </a:cubicBezTo>
                <a:cubicBezTo>
                  <a:pt x="70857" y="0"/>
                  <a:pt x="0" y="72295"/>
                  <a:pt x="0" y="160306"/>
                </a:cubicBezTo>
                <a:cubicBezTo>
                  <a:pt x="0" y="248317"/>
                  <a:pt x="70857" y="320612"/>
                  <a:pt x="160115" y="320612"/>
                </a:cubicBezTo>
                <a:cubicBezTo>
                  <a:pt x="249373" y="320612"/>
                  <a:pt x="320230" y="248317"/>
                  <a:pt x="320230" y="160306"/>
                </a:cubicBezTo>
                <a:cubicBezTo>
                  <a:pt x="320230" y="137922"/>
                  <a:pt x="315013" y="116967"/>
                  <a:pt x="307140" y="97250"/>
                </a:cubicBezTo>
                <a:close/>
              </a:path>
            </a:pathLst>
          </a:custGeom>
          <a:solidFill>
            <a:schemeClr val="bg1"/>
          </a:solidFill>
          <a:ln w="948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2177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9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8" name="Text Placeholder 72">
            <a:extLst>
              <a:ext uri="{FF2B5EF4-FFF2-40B4-BE49-F238E27FC236}">
                <a16:creationId xmlns:a16="http://schemas.microsoft.com/office/drawing/2014/main" id="{4A1055EC-557C-8213-A74C-715629CF9380}"/>
              </a:ext>
            </a:extLst>
          </p:cNvPr>
          <p:cNvSpPr txBox="1">
            <a:spLocks/>
          </p:cNvSpPr>
          <p:nvPr/>
        </p:nvSpPr>
        <p:spPr>
          <a:xfrm>
            <a:off x="1062543" y="5057431"/>
            <a:ext cx="1209542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-71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50%</a:t>
            </a:r>
          </a:p>
        </p:txBody>
      </p:sp>
      <p:sp>
        <p:nvSpPr>
          <p:cNvPr id="39" name="Text Placeholder 72">
            <a:extLst>
              <a:ext uri="{FF2B5EF4-FFF2-40B4-BE49-F238E27FC236}">
                <a16:creationId xmlns:a16="http://schemas.microsoft.com/office/drawing/2014/main" id="{9E59FA4B-247E-790D-6342-D86067650408}"/>
              </a:ext>
            </a:extLst>
          </p:cNvPr>
          <p:cNvSpPr txBox="1">
            <a:spLocks/>
          </p:cNvSpPr>
          <p:nvPr/>
        </p:nvSpPr>
        <p:spPr>
          <a:xfrm>
            <a:off x="6507641" y="5017987"/>
            <a:ext cx="1209542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-71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50%</a:t>
            </a:r>
          </a:p>
        </p:txBody>
      </p:sp>
      <p:sp>
        <p:nvSpPr>
          <p:cNvPr id="40" name="Text Placeholder 72">
            <a:extLst>
              <a:ext uri="{FF2B5EF4-FFF2-40B4-BE49-F238E27FC236}">
                <a16:creationId xmlns:a16="http://schemas.microsoft.com/office/drawing/2014/main" id="{8ADC1192-2613-783F-9A8E-9CC0917B5F17}"/>
              </a:ext>
            </a:extLst>
          </p:cNvPr>
          <p:cNvSpPr txBox="1">
            <a:spLocks/>
          </p:cNvSpPr>
          <p:nvPr/>
        </p:nvSpPr>
        <p:spPr>
          <a:xfrm>
            <a:off x="3763870" y="5046852"/>
            <a:ext cx="1251986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-71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50%</a:t>
            </a:r>
          </a:p>
        </p:txBody>
      </p:sp>
      <p:sp>
        <p:nvSpPr>
          <p:cNvPr id="41" name="Text Placeholder 72">
            <a:extLst>
              <a:ext uri="{FF2B5EF4-FFF2-40B4-BE49-F238E27FC236}">
                <a16:creationId xmlns:a16="http://schemas.microsoft.com/office/drawing/2014/main" id="{0DD3666D-2901-1C18-BAA3-FBEED3AF0948}"/>
              </a:ext>
            </a:extLst>
          </p:cNvPr>
          <p:cNvSpPr txBox="1">
            <a:spLocks/>
          </p:cNvSpPr>
          <p:nvPr/>
        </p:nvSpPr>
        <p:spPr>
          <a:xfrm>
            <a:off x="9208967" y="5120171"/>
            <a:ext cx="2053567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-71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500 </a:t>
            </a:r>
            <a:r>
              <a:rPr kumimoji="0" lang="en-US" sz="2000" b="0" i="0" u="none" strike="noStrike" kern="1200" cap="none" spc="-71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BPS</a:t>
            </a:r>
            <a:endParaRPr kumimoji="0" lang="en-US" sz="4400" b="0" i="0" u="none" strike="noStrike" kern="1200" cap="none" spc="-71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42" name="Text Placeholder 75">
            <a:extLst>
              <a:ext uri="{FF2B5EF4-FFF2-40B4-BE49-F238E27FC236}">
                <a16:creationId xmlns:a16="http://schemas.microsoft.com/office/drawing/2014/main" id="{DA098370-5D4C-3E9E-944A-D7A6FDD5EC6B}"/>
              </a:ext>
            </a:extLst>
          </p:cNvPr>
          <p:cNvSpPr txBox="1">
            <a:spLocks/>
          </p:cNvSpPr>
          <p:nvPr/>
        </p:nvSpPr>
        <p:spPr>
          <a:xfrm>
            <a:off x="9223320" y="5636549"/>
            <a:ext cx="1825649" cy="2727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4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increase in Win Rates</a:t>
            </a:r>
          </a:p>
        </p:txBody>
      </p:sp>
      <p:sp>
        <p:nvSpPr>
          <p:cNvPr id="4" name="Text Placeholder 88">
            <a:extLst>
              <a:ext uri="{FF2B5EF4-FFF2-40B4-BE49-F238E27FC236}">
                <a16:creationId xmlns:a16="http://schemas.microsoft.com/office/drawing/2014/main" id="{A1FAC450-2FF8-4C26-82C7-9C9E8B48AD11}"/>
              </a:ext>
            </a:extLst>
          </p:cNvPr>
          <p:cNvSpPr txBox="1">
            <a:spLocks/>
          </p:cNvSpPr>
          <p:nvPr/>
        </p:nvSpPr>
        <p:spPr>
          <a:xfrm>
            <a:off x="3428458" y="4647862"/>
            <a:ext cx="5335084" cy="46782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marL="0" indent="0" algn="l" defTabSz="228600" rtl="0" eaLnBrk="1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2286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Font typeface="Graphik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30" rtl="0" eaLnBrk="1" fontAlgn="auto" latinLnBrk="0" hangingPunct="1">
              <a:lnSpc>
                <a:spcPct val="95000"/>
              </a:lnSpc>
              <a:spcBef>
                <a:spcPts val="286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All supported by the Digital Solutioning Brain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9AEE23-8991-D83D-85F7-2D44868769F8}"/>
              </a:ext>
            </a:extLst>
          </p:cNvPr>
          <p:cNvCxnSpPr>
            <a:cxnSpLocks/>
          </p:cNvCxnSpPr>
          <p:nvPr/>
        </p:nvCxnSpPr>
        <p:spPr>
          <a:xfrm>
            <a:off x="288905" y="4792298"/>
            <a:ext cx="3474965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7409FE-B119-E1F5-A9E3-A85DD8D7FB86}"/>
              </a:ext>
            </a:extLst>
          </p:cNvPr>
          <p:cNvCxnSpPr>
            <a:cxnSpLocks/>
          </p:cNvCxnSpPr>
          <p:nvPr/>
        </p:nvCxnSpPr>
        <p:spPr>
          <a:xfrm>
            <a:off x="8573129" y="4792298"/>
            <a:ext cx="3355346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9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5861-E9C0-438B-4E2A-DDE39BEAA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11084672" cy="344710"/>
          </a:xfrm>
        </p:spPr>
        <p:txBody>
          <a:bodyPr/>
          <a:lstStyle/>
          <a:p>
            <a:r>
              <a:rPr lang="en-US" altLang="en-US"/>
              <a:t>AI within solutioning: </a:t>
            </a:r>
            <a:r>
              <a:rPr lang="en-US" altLang="en-US" err="1"/>
              <a:t>myISP</a:t>
            </a:r>
            <a:r>
              <a:rPr lang="en-US" altLang="en-US"/>
              <a:t> Agents at a Glance</a:t>
            </a:r>
            <a:endParaRPr lang="en-GB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F4D7BD2-1AD8-DEA0-4F8C-05898B9A203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5808728"/>
              </p:ext>
            </p:extLst>
          </p:nvPr>
        </p:nvGraphicFramePr>
        <p:xfrm>
          <a:off x="3644928" y="740780"/>
          <a:ext cx="8283547" cy="534371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05462">
                  <a:extLst>
                    <a:ext uri="{9D8B030D-6E8A-4147-A177-3AD203B41FA5}">
                      <a16:colId xmlns:a16="http://schemas.microsoft.com/office/drawing/2014/main" val="122995477"/>
                    </a:ext>
                  </a:extLst>
                </a:gridCol>
                <a:gridCol w="3716903">
                  <a:extLst>
                    <a:ext uri="{9D8B030D-6E8A-4147-A177-3AD203B41FA5}">
                      <a16:colId xmlns:a16="http://schemas.microsoft.com/office/drawing/2014/main" val="2333977843"/>
                    </a:ext>
                  </a:extLst>
                </a:gridCol>
                <a:gridCol w="2761182">
                  <a:extLst>
                    <a:ext uri="{9D8B030D-6E8A-4147-A177-3AD203B41FA5}">
                      <a16:colId xmlns:a16="http://schemas.microsoft.com/office/drawing/2014/main" val="598792334"/>
                    </a:ext>
                  </a:extLst>
                </a:gridCol>
              </a:tblGrid>
              <a:tr h="3009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</a:rPr>
                        <a:t>Agent</a:t>
                      </a:r>
                      <a:endParaRPr lang="en-GB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</a:rPr>
                        <a:t>Primary Role</a:t>
                      </a:r>
                      <a:endParaRPr lang="en-GB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1454" marR="41454" marT="20727" marB="2072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</a:rPr>
                        <a:t>Value to Solution Architects</a:t>
                      </a:r>
                      <a:endParaRPr lang="en-GB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1454" marR="41454" marT="20727" marB="2072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47495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solidFill>
                            <a:schemeClr val="accent1"/>
                          </a:solidFill>
                          <a:effectLst/>
                        </a:rPr>
                        <a:t>Solution Super Agent (SSA)</a:t>
                      </a:r>
                      <a:endParaRPr lang="en-GB" sz="105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solidFill>
                            <a:schemeClr val="accent1"/>
                          </a:solidFill>
                          <a:effectLst/>
                        </a:rPr>
                        <a:t>Orchestrates interaction across all myISP GenAI agents through a single conversational interface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solidFill>
                            <a:schemeClr val="accent1"/>
                          </a:solidFill>
                          <a:effectLst/>
                        </a:rPr>
                        <a:t>One unified entry point to invoke the right agent at the right solutioning step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01135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>
                          <a:effectLst/>
                        </a:rPr>
                        <a:t>Agent Hub</a:t>
                      </a:r>
                      <a:endParaRPr lang="en-GB" sz="105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 err="1">
                          <a:effectLst/>
                        </a:rPr>
                        <a:t>Catalog</a:t>
                      </a:r>
                      <a:r>
                        <a:rPr lang="en-GB" sz="1050" dirty="0">
                          <a:effectLst/>
                        </a:rPr>
                        <a:t> of available agents mapped to the 10‑step solutioning lifecycle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Clear visibility of agent coverage and lifecycle alignment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733258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RFP Synthesis Agent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Analyzes and synthesizes RFPs to extract key requirements, constraints, and themes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Accelerates RFP comprehension and mobilization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276656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>
                          <a:effectLst/>
                        </a:rPr>
                        <a:t>AskMeAnything</a:t>
                      </a:r>
                      <a:endParaRPr lang="en-GB" sz="105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Conversational access to enterprise solutioning data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Faster answers without navigating multiple systems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657407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Learn from Past Solutions (LPS)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Surfaces insights, risks, assumptions, and best practices from similar past pursuits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effectLst/>
                        </a:rPr>
                        <a:t>Reuse institutional knowledge and avoid repeat issues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206166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>
                          <a:effectLst/>
                        </a:rPr>
                        <a:t>Estimation Agent</a:t>
                      </a:r>
                      <a:endParaRPr lang="en-GB" sz="105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Supports effort, cost, and sizing estimates using benchmarks and prior solutions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effectLst/>
                        </a:rPr>
                        <a:t>Improves speed and consistency of estimates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279794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Value Shaping Agent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Identifies and frames value levers (productivity, cost, outcomes)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Strengthens differentiation and deal positioning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491199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>
                          <a:effectLst/>
                        </a:rPr>
                        <a:t>Value Story Builder</a:t>
                      </a:r>
                      <a:endParaRPr lang="en-GB" sz="105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Converts solution elements into a coherent value narrative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Aligns solution design with client business outcomes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839776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Solution Review Agent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effectLst/>
                        </a:rPr>
                        <a:t>Enables self‑review and governance checks for winnability, deliverability, and profitability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Standardized quality and governance across pursuits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453038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RAID Agent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Captures Risks, Assumptions, Issues, and Dependencies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effectLst/>
                        </a:rPr>
                        <a:t>Stronger solution governance and review readiness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995710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Solution Summarizer Agent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Produces executive‑ready summaries of solution artifacts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Reduces manual synthesis for leadership and proposals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914957"/>
                  </a:ext>
                </a:extLst>
              </a:tr>
              <a:tr h="4202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b="1" dirty="0">
                          <a:effectLst/>
                        </a:rPr>
                        <a:t>Solution to Contract (S2C)</a:t>
                      </a:r>
                      <a:endParaRPr lang="en-GB" sz="1050" dirty="0">
                        <a:effectLst/>
                      </a:endParaRP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>
                          <a:effectLst/>
                        </a:rPr>
                        <a:t>Translates solution outputs into contract‑ready scope and watchlists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50" dirty="0">
                          <a:effectLst/>
                        </a:rPr>
                        <a:t>Improves solution‑to‑contract alignment and reduces leakage</a:t>
                      </a:r>
                    </a:p>
                  </a:txBody>
                  <a:tcPr marL="41454" marR="41454" marT="20727" marB="20727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50191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E3D06E4-A7A4-1F2D-8446-1D8F746EE565}"/>
              </a:ext>
            </a:extLst>
          </p:cNvPr>
          <p:cNvSpPr txBox="1"/>
          <p:nvPr/>
        </p:nvSpPr>
        <p:spPr>
          <a:xfrm>
            <a:off x="496911" y="6068340"/>
            <a:ext cx="110989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AI‑orchestrated agent ecosystem supporting Solution Architects from RFP intake to proposal, governance, and contract readiness.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54BF34-A131-305D-460E-36985D591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3" y="1972733"/>
            <a:ext cx="3264068" cy="2388284"/>
          </a:xfrm>
          <a:prstGeom prst="rect">
            <a:avLst/>
          </a:pr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50B49D2-1760-E8E6-A0F0-C127309B948C}"/>
              </a:ext>
            </a:extLst>
          </p:cNvPr>
          <p:cNvSpPr/>
          <p:nvPr/>
        </p:nvSpPr>
        <p:spPr>
          <a:xfrm rot="5400000">
            <a:off x="2735416" y="3113120"/>
            <a:ext cx="1514365" cy="19879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04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17A821-CEF3-522D-2A10-D1A0C098C431}"/>
              </a:ext>
            </a:extLst>
          </p:cNvPr>
          <p:cNvGrpSpPr/>
          <p:nvPr/>
        </p:nvGrpSpPr>
        <p:grpSpPr>
          <a:xfrm>
            <a:off x="263525" y="792613"/>
            <a:ext cx="11555550" cy="5587871"/>
            <a:chOff x="1203440" y="1084419"/>
            <a:chExt cx="9707174" cy="512046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E69A9B0-E67C-CB04-D2F7-A6EFD61249D4}"/>
                </a:ext>
              </a:extLst>
            </p:cNvPr>
            <p:cNvSpPr/>
            <p:nvPr/>
          </p:nvSpPr>
          <p:spPr>
            <a:xfrm>
              <a:off x="4549811" y="2657711"/>
              <a:ext cx="1463040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Industry and Process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Mahesh Chennamkumarath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5223768-9068-D4FA-B4CD-DA18085CE860}"/>
                </a:ext>
              </a:extLst>
            </p:cNvPr>
            <p:cNvSpPr/>
            <p:nvPr/>
          </p:nvSpPr>
          <p:spPr>
            <a:xfrm>
              <a:off x="4561784" y="3241611"/>
              <a:ext cx="1463040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Technology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GS Rao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3124CE-5E09-81F6-78DF-59962CC1089C}"/>
                </a:ext>
              </a:extLst>
            </p:cNvPr>
            <p:cNvSpPr/>
            <p:nvPr/>
          </p:nvSpPr>
          <p:spPr>
            <a:xfrm>
              <a:off x="4549811" y="2069367"/>
              <a:ext cx="1463040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AI and Data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Leila Sebati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8C9DDC-DB85-4A25-7DDD-E4541C41EEDB}"/>
                </a:ext>
              </a:extLst>
            </p:cNvPr>
            <p:cNvSpPr/>
            <p:nvPr/>
          </p:nvSpPr>
          <p:spPr>
            <a:xfrm>
              <a:off x="6170768" y="2069368"/>
              <a:ext cx="1463040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Ecosystem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Srikanth Namburi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EF110C-2742-9058-BA7B-35E38C59AFA9}"/>
                </a:ext>
              </a:extLst>
            </p:cNvPr>
            <p:cNvSpPr txBox="1"/>
            <p:nvPr/>
          </p:nvSpPr>
          <p:spPr>
            <a:xfrm>
              <a:off x="4561784" y="1697564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R="0" lvl="0" indent="0" algn="ctr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kumimoji="0" sz="1100" u="none" strike="noStrike" cap="none" spc="0" normalizeH="0" baseline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Engines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9E0C29-8FCF-F5B0-CB6F-8C74251190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9811" y="2049582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2C3017-734C-909B-7FC9-82AEBA6D450D}"/>
                </a:ext>
              </a:extLst>
            </p:cNvPr>
            <p:cNvSpPr txBox="1"/>
            <p:nvPr/>
          </p:nvSpPr>
          <p:spPr>
            <a:xfrm>
              <a:off x="2882612" y="1697564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R="0" lvl="0" indent="0" algn="ctr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kumimoji="0" sz="1100" u="none" strike="noStrike" cap="none" spc="0" normalizeH="0" baseline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Partners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6A0A422-20E0-FA2D-C155-5EF6B1FFB39E}"/>
                </a:ext>
              </a:extLst>
            </p:cNvPr>
            <p:cNvCxnSpPr>
              <a:cxnSpLocks/>
            </p:cNvCxnSpPr>
            <p:nvPr/>
          </p:nvCxnSpPr>
          <p:spPr>
            <a:xfrm>
              <a:off x="2891143" y="2049582"/>
              <a:ext cx="1440792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B744F50-8A83-F475-869D-D8ACA7925993}"/>
                </a:ext>
              </a:extLst>
            </p:cNvPr>
            <p:cNvSpPr>
              <a:spLocks/>
            </p:cNvSpPr>
            <p:nvPr/>
          </p:nvSpPr>
          <p:spPr>
            <a:xfrm>
              <a:off x="1223988" y="2069368"/>
              <a:ext cx="1463040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Americas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Chandra Subramaniam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4C193CB-4ED9-7E5E-27D9-737CD0F4E6CD}"/>
                </a:ext>
              </a:extLst>
            </p:cNvPr>
            <p:cNvSpPr>
              <a:spLocks/>
            </p:cNvSpPr>
            <p:nvPr/>
          </p:nvSpPr>
          <p:spPr>
            <a:xfrm>
              <a:off x="1223988" y="3241611"/>
              <a:ext cx="1463040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EMEA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Andreas Schneider</a:t>
              </a: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57298C1-99B4-EAAA-082C-5B2857E03BFA}"/>
                </a:ext>
              </a:extLst>
            </p:cNvPr>
            <p:cNvSpPr>
              <a:spLocks/>
            </p:cNvSpPr>
            <p:nvPr/>
          </p:nvSpPr>
          <p:spPr>
            <a:xfrm>
              <a:off x="1223988" y="3833284"/>
              <a:ext cx="1463040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Japan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Norito Taniyama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B869476-F639-9E05-9973-8A7458FCCE86}"/>
                </a:ext>
              </a:extLst>
            </p:cNvPr>
            <p:cNvSpPr>
              <a:spLocks/>
            </p:cNvSpPr>
            <p:nvPr/>
          </p:nvSpPr>
          <p:spPr>
            <a:xfrm>
              <a:off x="1223988" y="2657711"/>
              <a:ext cx="1463040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 Asia Oceania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Aravind Varadharajan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2E424EA-98E3-347A-D87D-5189EC641214}"/>
                </a:ext>
              </a:extLst>
            </p:cNvPr>
            <p:cNvSpPr/>
            <p:nvPr/>
          </p:nvSpPr>
          <p:spPr>
            <a:xfrm>
              <a:off x="1203440" y="1719257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Markets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4ADB53F-4AD6-39AE-8809-CA8591E9EE36}"/>
                </a:ext>
              </a:extLst>
            </p:cNvPr>
            <p:cNvCxnSpPr>
              <a:cxnSpLocks/>
            </p:cNvCxnSpPr>
            <p:nvPr/>
          </p:nvCxnSpPr>
          <p:spPr>
            <a:xfrm>
              <a:off x="1223988" y="2049582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64C012F-30D0-DE96-FF91-95F7DC6ADCFE}"/>
                </a:ext>
              </a:extLst>
            </p:cNvPr>
            <p:cNvSpPr>
              <a:spLocks/>
            </p:cNvSpPr>
            <p:nvPr/>
          </p:nvSpPr>
          <p:spPr>
            <a:xfrm>
              <a:off x="9447574" y="2069368"/>
              <a:ext cx="1463040" cy="548640"/>
            </a:xfrm>
            <a:prstGeom prst="rect">
              <a:avLst/>
            </a:prstGeom>
            <a:solidFill>
              <a:srgbClr val="EBEBE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3175" tIns="3175" rIns="3175" bIns="38108" numCol="1" spcCol="127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Global Market Maker ESA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Giovanni Gagliardi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298C7FE-C240-F7C8-C189-4CC7906FC2EB}"/>
                </a:ext>
              </a:extLst>
            </p:cNvPr>
            <p:cNvSpPr/>
            <p:nvPr/>
          </p:nvSpPr>
          <p:spPr>
            <a:xfrm>
              <a:off x="7803699" y="3833284"/>
              <a:ext cx="1463040" cy="548640"/>
            </a:xfrm>
            <a:custGeom>
              <a:avLst/>
              <a:gdLst>
                <a:gd name="connsiteX0" fmla="*/ 0 w 521591"/>
                <a:gd name="connsiteY0" fmla="*/ 0 h 270056"/>
                <a:gd name="connsiteX1" fmla="*/ 521591 w 521591"/>
                <a:gd name="connsiteY1" fmla="*/ 0 h 270056"/>
                <a:gd name="connsiteX2" fmla="*/ 521591 w 521591"/>
                <a:gd name="connsiteY2" fmla="*/ 270056 h 270056"/>
                <a:gd name="connsiteX3" fmla="*/ 0 w 521591"/>
                <a:gd name="connsiteY3" fmla="*/ 270056 h 270056"/>
                <a:gd name="connsiteX4" fmla="*/ 0 w 521591"/>
                <a:gd name="connsiteY4" fmla="*/ 0 h 27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591" h="270056">
                  <a:moveTo>
                    <a:pt x="0" y="0"/>
                  </a:moveTo>
                  <a:lnTo>
                    <a:pt x="521591" y="0"/>
                  </a:lnTo>
                  <a:lnTo>
                    <a:pt x="521591" y="270056"/>
                  </a:lnTo>
                  <a:lnTo>
                    <a:pt x="0" y="270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3175" tIns="3175" rIns="3175" bIns="38108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Solution Enablement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Shaily Srivastava</a:t>
              </a: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1A8191A-CEA7-B1A7-D996-9CF5EB76F797}"/>
                </a:ext>
              </a:extLst>
            </p:cNvPr>
            <p:cNvSpPr/>
            <p:nvPr/>
          </p:nvSpPr>
          <p:spPr>
            <a:xfrm>
              <a:off x="7803699" y="3241611"/>
              <a:ext cx="1463040" cy="548640"/>
            </a:xfrm>
            <a:custGeom>
              <a:avLst/>
              <a:gdLst>
                <a:gd name="connsiteX0" fmla="*/ 0 w 521591"/>
                <a:gd name="connsiteY0" fmla="*/ 0 h 270056"/>
                <a:gd name="connsiteX1" fmla="*/ 521591 w 521591"/>
                <a:gd name="connsiteY1" fmla="*/ 0 h 270056"/>
                <a:gd name="connsiteX2" fmla="*/ 521591 w 521591"/>
                <a:gd name="connsiteY2" fmla="*/ 270056 h 270056"/>
                <a:gd name="connsiteX3" fmla="*/ 0 w 521591"/>
                <a:gd name="connsiteY3" fmla="*/ 270056 h 270056"/>
                <a:gd name="connsiteX4" fmla="*/ 0 w 521591"/>
                <a:gd name="connsiteY4" fmla="*/ 0 h 27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591" h="270056">
                  <a:moveTo>
                    <a:pt x="0" y="0"/>
                  </a:moveTo>
                  <a:lnTo>
                    <a:pt x="521591" y="0"/>
                  </a:lnTo>
                  <a:lnTo>
                    <a:pt x="521591" y="270056"/>
                  </a:lnTo>
                  <a:lnTo>
                    <a:pt x="0" y="270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91440" tIns="91440" r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Solution Capabilities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Angie Bell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20B8B51-4292-DA74-C220-14E4EEDA73B9}"/>
                </a:ext>
              </a:extLst>
            </p:cNvPr>
            <p:cNvSpPr/>
            <p:nvPr/>
          </p:nvSpPr>
          <p:spPr>
            <a:xfrm>
              <a:off x="7803699" y="2069368"/>
              <a:ext cx="1463040" cy="548640"/>
            </a:xfrm>
            <a:custGeom>
              <a:avLst/>
              <a:gdLst>
                <a:gd name="connsiteX0" fmla="*/ 0 w 521591"/>
                <a:gd name="connsiteY0" fmla="*/ 0 h 270056"/>
                <a:gd name="connsiteX1" fmla="*/ 521591 w 521591"/>
                <a:gd name="connsiteY1" fmla="*/ 0 h 270056"/>
                <a:gd name="connsiteX2" fmla="*/ 521591 w 521591"/>
                <a:gd name="connsiteY2" fmla="*/ 270056 h 270056"/>
                <a:gd name="connsiteX3" fmla="*/ 0 w 521591"/>
                <a:gd name="connsiteY3" fmla="*/ 270056 h 270056"/>
                <a:gd name="connsiteX4" fmla="*/ 0 w 521591"/>
                <a:gd name="connsiteY4" fmla="*/ 0 h 27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591" h="270056">
                  <a:moveTo>
                    <a:pt x="0" y="0"/>
                  </a:moveTo>
                  <a:lnTo>
                    <a:pt x="521591" y="0"/>
                  </a:lnTo>
                  <a:lnTo>
                    <a:pt x="521591" y="270056"/>
                  </a:lnTo>
                  <a:lnTo>
                    <a:pt x="0" y="270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GCC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Shraddha Rajmane</a:t>
              </a: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0A9897A-C57A-8457-1B3A-7AE6B96F14A3}"/>
                </a:ext>
              </a:extLst>
            </p:cNvPr>
            <p:cNvSpPr/>
            <p:nvPr/>
          </p:nvSpPr>
          <p:spPr>
            <a:xfrm>
              <a:off x="7803699" y="2657711"/>
              <a:ext cx="1463040" cy="548640"/>
            </a:xfrm>
            <a:custGeom>
              <a:avLst/>
              <a:gdLst>
                <a:gd name="connsiteX0" fmla="*/ 0 w 521591"/>
                <a:gd name="connsiteY0" fmla="*/ 0 h 270056"/>
                <a:gd name="connsiteX1" fmla="*/ 521591 w 521591"/>
                <a:gd name="connsiteY1" fmla="*/ 0 h 270056"/>
                <a:gd name="connsiteX2" fmla="*/ 521591 w 521591"/>
                <a:gd name="connsiteY2" fmla="*/ 270056 h 270056"/>
                <a:gd name="connsiteX3" fmla="*/ 0 w 521591"/>
                <a:gd name="connsiteY3" fmla="*/ 270056 h 270056"/>
                <a:gd name="connsiteX4" fmla="*/ 0 w 521591"/>
                <a:gd name="connsiteY4" fmla="*/ 0 h 27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591" h="270056">
                  <a:moveTo>
                    <a:pt x="0" y="0"/>
                  </a:moveTo>
                  <a:lnTo>
                    <a:pt x="521591" y="0"/>
                  </a:lnTo>
                  <a:lnTo>
                    <a:pt x="521591" y="270056"/>
                  </a:lnTo>
                  <a:lnTo>
                    <a:pt x="0" y="2700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3175" tIns="3175" rIns="3175" bIns="38108" numCol="1" spcCol="127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Mid Market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Sankar Ghosh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F1C16E5-8B38-4238-8DD8-9C66D4793B9D}"/>
                </a:ext>
              </a:extLst>
            </p:cNvPr>
            <p:cNvSpPr txBox="1"/>
            <p:nvPr/>
          </p:nvSpPr>
          <p:spPr>
            <a:xfrm>
              <a:off x="7803699" y="1697564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R="0" lvl="0" indent="0" algn="ctr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kumimoji="0" sz="1100" u="none" strike="noStrike" cap="none" spc="0" normalizeH="0" baseline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Solutioning Services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478B4C1-B86C-DE95-176E-C87C7E65E8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3699" y="2049582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D883540-8A78-C1B2-996A-D664BE787E6E}"/>
                </a:ext>
              </a:extLst>
            </p:cNvPr>
            <p:cNvSpPr/>
            <p:nvPr/>
          </p:nvSpPr>
          <p:spPr>
            <a:xfrm>
              <a:off x="4955815" y="1084419"/>
              <a:ext cx="2286000" cy="548640"/>
            </a:xfrm>
            <a:prstGeom prst="rect">
              <a:avLst/>
            </a:prstGeom>
            <a:solidFill>
              <a:schemeClr val="accent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36000" marR="0" lvl="0" indent="0" algn="ctr" defTabSz="914400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Integrated Solutioning Global</a:t>
              </a:r>
            </a:p>
            <a:p>
              <a:pPr marL="36000" marR="0" lvl="0" indent="0" algn="ctr" defTabSz="914400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Dana Marx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D4A81F-FE20-29CE-D22E-83034514B35B}"/>
                </a:ext>
              </a:extLst>
            </p:cNvPr>
            <p:cNvSpPr txBox="1"/>
            <p:nvPr/>
          </p:nvSpPr>
          <p:spPr>
            <a:xfrm>
              <a:off x="9442388" y="1697564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R="0" lvl="0" indent="0" algn="ctr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kumimoji="0" sz="1100" u="none" strike="noStrike" cap="none" spc="0" normalizeH="0" baseline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Special Focus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A703EB0-F4AE-8297-058B-F9DFC9DAF9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42388" y="2049582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334936-BBCB-EEAA-D60D-896B1E79C021}"/>
                </a:ext>
              </a:extLst>
            </p:cNvPr>
            <p:cNvSpPr txBox="1"/>
            <p:nvPr/>
          </p:nvSpPr>
          <p:spPr>
            <a:xfrm>
              <a:off x="6174100" y="1697564"/>
              <a:ext cx="1463040" cy="28558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R="0" lvl="0" indent="0" algn="ctr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kumimoji="0" sz="1100" u="none" strike="noStrike" cap="none" spc="0" normalizeH="0" baseline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Ecosystem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5C90FDB-478C-DE07-7034-A9484DB85C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0768" y="2049582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AE1DA45-5D02-0941-70CB-DB813AAEEAEE}"/>
                </a:ext>
              </a:extLst>
            </p:cNvPr>
            <p:cNvSpPr>
              <a:spLocks/>
            </p:cNvSpPr>
            <p:nvPr/>
          </p:nvSpPr>
          <p:spPr>
            <a:xfrm>
              <a:off x="2888596" y="3833284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Song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Barbara Bernhard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4FFE78E-BBE9-A46A-35E3-BE0579620534}"/>
                </a:ext>
              </a:extLst>
            </p:cNvPr>
            <p:cNvSpPr>
              <a:spLocks/>
            </p:cNvSpPr>
            <p:nvPr/>
          </p:nvSpPr>
          <p:spPr>
            <a:xfrm>
              <a:off x="2888596" y="4444307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Supply Chain and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Engineering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Michele Ewen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7E205FF-F9C0-FA3C-D127-9A31076A801E}"/>
                </a:ext>
              </a:extLst>
            </p:cNvPr>
            <p:cNvSpPr>
              <a:spLocks/>
            </p:cNvSpPr>
            <p:nvPr/>
          </p:nvSpPr>
          <p:spPr>
            <a:xfrm>
              <a:off x="2880869" y="3241611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Finance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Nilay Mehta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A85CB78-DC2A-EFBE-C7DA-75BB100DDDC6}"/>
                </a:ext>
              </a:extLst>
            </p:cNvPr>
            <p:cNvSpPr>
              <a:spLocks/>
            </p:cNvSpPr>
            <p:nvPr/>
          </p:nvSpPr>
          <p:spPr>
            <a:xfrm>
              <a:off x="2897176" y="5059524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Talent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DP Prasad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42E5C85-AFBF-7FFA-4C39-B0921C4A1616}"/>
                </a:ext>
              </a:extLst>
            </p:cNvPr>
            <p:cNvSpPr>
              <a:spLocks/>
            </p:cNvSpPr>
            <p:nvPr/>
          </p:nvSpPr>
          <p:spPr>
            <a:xfrm>
              <a:off x="2886006" y="2657711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Digital Core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GS Rao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C60E569-E863-A33E-A7A2-814F0F60D74F}"/>
                </a:ext>
              </a:extLst>
            </p:cNvPr>
            <p:cNvSpPr>
              <a:spLocks/>
            </p:cNvSpPr>
            <p:nvPr/>
          </p:nvSpPr>
          <p:spPr>
            <a:xfrm>
              <a:off x="2901189" y="5656244"/>
              <a:ext cx="1451066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Industry and Enterprise*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Giovanni Gagliardi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31FCED8-6FF8-5D11-8EE3-144D192C36A9}"/>
                </a:ext>
              </a:extLst>
            </p:cNvPr>
            <p:cNvSpPr>
              <a:spLocks/>
            </p:cNvSpPr>
            <p:nvPr/>
          </p:nvSpPr>
          <p:spPr>
            <a:xfrm>
              <a:off x="2886006" y="2069367"/>
              <a:ext cx="1451066" cy="548640"/>
            </a:xfrm>
            <a:prstGeom prst="rect">
              <a:avLst/>
            </a:prstGeom>
            <a:solidFill>
              <a:srgbClr val="FFFFFF">
                <a:lumMod val="85000"/>
                <a:alpha val="53898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91440" rIns="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Cybersecurity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Kuldeep Rawat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0F5EAD1-D25C-1534-65F8-20A9E4928A51}"/>
                </a:ext>
              </a:extLst>
            </p:cNvPr>
            <p:cNvCxnSpPr>
              <a:cxnSpLocks/>
            </p:cNvCxnSpPr>
            <p:nvPr/>
          </p:nvCxnSpPr>
          <p:spPr>
            <a:xfrm>
              <a:off x="4955815" y="1084419"/>
              <a:ext cx="2286000" cy="0"/>
            </a:xfrm>
            <a:prstGeom prst="line">
              <a:avLst/>
            </a:prstGeom>
            <a:noFill/>
            <a:ln w="28575" cap="flat" cmpd="sng" algn="ctr">
              <a:solidFill>
                <a:srgbClr val="7400C0"/>
              </a:solidFill>
              <a:prstDash val="solid"/>
              <a:miter lim="800000"/>
            </a:ln>
            <a:effectLst/>
          </p:spPr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9865D5C-0A38-1964-65F0-A1383F1C09B9}"/>
                </a:ext>
              </a:extLst>
            </p:cNvPr>
            <p:cNvSpPr/>
            <p:nvPr/>
          </p:nvSpPr>
          <p:spPr>
            <a:xfrm>
              <a:off x="9442388" y="2657711"/>
              <a:ext cx="1463040" cy="548640"/>
            </a:xfrm>
            <a:prstGeom prst="rect">
              <a:avLst/>
            </a:prstGeom>
            <a:solidFill>
              <a:srgbClr val="EBEBE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91440" tIns="91440" r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AI and Data RP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Medium"/>
                  <a:ea typeface="+mn-ea"/>
                  <a:cs typeface="+mn-cs"/>
                </a:rPr>
                <a:t>Preetha Natarajan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5EB101-A510-F681-DACD-44DD0B6438A2}"/>
                </a:ext>
              </a:extLst>
            </p:cNvPr>
            <p:cNvSpPr txBox="1"/>
            <p:nvPr/>
          </p:nvSpPr>
          <p:spPr>
            <a:xfrm>
              <a:off x="4427488" y="5656244"/>
              <a:ext cx="1668512" cy="4192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*Industry and Enterprise SAs and ESAs will be deployed to Market Teams</a:t>
              </a:r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93AD4B6C-AFE3-8989-4116-73F5A4590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76888"/>
            <a:ext cx="11664950" cy="344710"/>
          </a:xfrm>
        </p:spPr>
        <p:txBody>
          <a:bodyPr/>
          <a:lstStyle/>
          <a:p>
            <a:r>
              <a:rPr lang="en-US" sz="2800"/>
              <a:t>Global Client Success – Commercial: </a:t>
            </a:r>
            <a:r>
              <a:rPr lang="en-US" sz="2400">
                <a:solidFill>
                  <a:schemeClr val="accent1"/>
                </a:solidFill>
              </a:rPr>
              <a:t>Integrated Solutioning</a:t>
            </a:r>
            <a:endParaRPr lang="en-US" sz="28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403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34D9-6A99-C222-D294-E2F463A1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80D9D-A47B-4A14-3914-C57D2B6A3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Core | Integrated </a:t>
            </a:r>
            <a:r>
              <a:rPr lang="en-US">
                <a:solidFill>
                  <a:schemeClr val="accent1"/>
                </a:solidFill>
              </a:rPr>
              <a:t>Solutioning Organization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8AAFE3E-85EC-5F1A-6B1A-7B79C02ED777}"/>
              </a:ext>
            </a:extLst>
          </p:cNvPr>
          <p:cNvSpPr/>
          <p:nvPr/>
        </p:nvSpPr>
        <p:spPr>
          <a:xfrm>
            <a:off x="10830199" y="75165"/>
            <a:ext cx="980802" cy="295330"/>
          </a:xfrm>
          <a:prstGeom prst="rect">
            <a:avLst/>
          </a:prstGeom>
          <a:solidFill>
            <a:srgbClr val="8211C2"/>
          </a:solidFill>
          <a:ln>
            <a:noFill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Reinvention Partners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A8B0ED-1976-4F6C-4D08-72D5C345D120}"/>
              </a:ext>
            </a:extLst>
          </p:cNvPr>
          <p:cNvGrpSpPr/>
          <p:nvPr/>
        </p:nvGrpSpPr>
        <p:grpSpPr>
          <a:xfrm>
            <a:off x="263525" y="816438"/>
            <a:ext cx="11684085" cy="5497211"/>
            <a:chOff x="179001" y="816438"/>
            <a:chExt cx="11768611" cy="5497211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BDC53D3-F666-BA83-A521-033AEC2BB2FF}"/>
                </a:ext>
              </a:extLst>
            </p:cNvPr>
            <p:cNvSpPr>
              <a:spLocks/>
            </p:cNvSpPr>
            <p:nvPr/>
          </p:nvSpPr>
          <p:spPr>
            <a:xfrm>
              <a:off x="183893" y="1262582"/>
              <a:ext cx="1058979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Americas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Ravikumar Lanka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E7FF810-2A13-1446-7400-23C95B7B0068}"/>
                </a:ext>
              </a:extLst>
            </p:cNvPr>
            <p:cNvSpPr>
              <a:spLocks/>
            </p:cNvSpPr>
            <p:nvPr/>
          </p:nvSpPr>
          <p:spPr>
            <a:xfrm>
              <a:off x="1427382" y="1262582"/>
              <a:ext cx="1163670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EMEA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Niladri Chakrabarti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D56DE4C-47FF-1B7C-FBE9-508A61BAB18E}"/>
                </a:ext>
              </a:extLst>
            </p:cNvPr>
            <p:cNvSpPr>
              <a:spLocks/>
            </p:cNvSpPr>
            <p:nvPr/>
          </p:nvSpPr>
          <p:spPr>
            <a:xfrm>
              <a:off x="9076923" y="1262582"/>
              <a:ext cx="1283308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AI &amp; Data Solutioning Lead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Preetha Natarajan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3FB2E4B4-FAE9-18C9-AC8F-691E9107EB35}"/>
                </a:ext>
              </a:extLst>
            </p:cNvPr>
            <p:cNvSpPr/>
            <p:nvPr/>
          </p:nvSpPr>
          <p:spPr>
            <a:xfrm>
              <a:off x="8585962" y="4928971"/>
              <a:ext cx="3361650" cy="1384678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75D9381-0FE5-2AA5-C84C-45E81B06B25D}"/>
                </a:ext>
              </a:extLst>
            </p:cNvPr>
            <p:cNvSpPr/>
            <p:nvPr/>
          </p:nvSpPr>
          <p:spPr>
            <a:xfrm>
              <a:off x="8664561" y="5269554"/>
              <a:ext cx="549232" cy="172720"/>
            </a:xfrm>
            <a:prstGeom prst="rect">
              <a:avLst/>
            </a:prstGeom>
            <a:solidFill>
              <a:srgbClr val="A100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E6F7C60-95C8-BFA7-0746-92188E1F1863}"/>
                </a:ext>
              </a:extLst>
            </p:cNvPr>
            <p:cNvSpPr txBox="1"/>
            <p:nvPr/>
          </p:nvSpPr>
          <p:spPr>
            <a:xfrm>
              <a:off x="9288791" y="5266094"/>
              <a:ext cx="981895" cy="1891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Org/Teams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0182B3A-0EBC-4B43-41F6-503DA14C7434}"/>
                </a:ext>
              </a:extLst>
            </p:cNvPr>
            <p:cNvSpPr>
              <a:spLocks/>
            </p:cNvSpPr>
            <p:nvPr/>
          </p:nvSpPr>
          <p:spPr>
            <a:xfrm>
              <a:off x="8664561" y="5523259"/>
              <a:ext cx="549232" cy="163715"/>
            </a:xfrm>
            <a:prstGeom prst="rect">
              <a:avLst/>
            </a:prstGeom>
            <a:solidFill>
              <a:srgbClr val="FFFFFF">
                <a:lumMod val="85000"/>
                <a:alpha val="9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Graphik-SemiboldItalic"/>
                <a:ea typeface="+mn-ea"/>
                <a:cs typeface="+mn-cs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061D30CB-A096-4AE6-F525-A6CF19DEFA53}"/>
                </a:ext>
              </a:extLst>
            </p:cNvPr>
            <p:cNvSpPr/>
            <p:nvPr/>
          </p:nvSpPr>
          <p:spPr>
            <a:xfrm>
              <a:off x="8664561" y="5767959"/>
              <a:ext cx="549231" cy="172720"/>
            </a:xfrm>
            <a:prstGeom prst="rect">
              <a:avLst/>
            </a:prstGeom>
            <a:noFill/>
            <a:ln w="19050" cap="flat" cmpd="sng" algn="ctr">
              <a:solidFill>
                <a:srgbClr val="7500C0"/>
              </a:solidFill>
              <a:prstDash val="sysDash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BF855C6-0FB5-534A-ED35-1E4EEE6AC6E7}"/>
                </a:ext>
              </a:extLst>
            </p:cNvPr>
            <p:cNvSpPr txBox="1"/>
            <p:nvPr/>
          </p:nvSpPr>
          <p:spPr>
            <a:xfrm>
              <a:off x="9288791" y="5977550"/>
              <a:ext cx="2268209" cy="3248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marR="0" lvl="0" indent="0" defTabSz="228600" fontAlgn="auto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sz="1050">
                  <a:solidFill>
                    <a:srgbClr val="000000"/>
                  </a:solidFill>
                  <a:latin typeface="Graphik Regular"/>
                </a:defRPr>
              </a:lvl1pPr>
            </a:lstStyle>
            <a:p>
              <a:pPr marL="0" marR="0" lvl="0" indent="0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/>
                </a:rPr>
                <a:t>Not Org Node (shown for grouping purposes)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14B8017-9ABE-DBFC-AD14-7A1F525AD2AA}"/>
                </a:ext>
              </a:extLst>
            </p:cNvPr>
            <p:cNvSpPr txBox="1"/>
            <p:nvPr/>
          </p:nvSpPr>
          <p:spPr>
            <a:xfrm>
              <a:off x="8789620" y="5008557"/>
              <a:ext cx="1124836" cy="2420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228600">
                <a:spcAft>
                  <a:spcPts val="1200"/>
                </a:spcAft>
                <a:defRPr/>
              </a:pPr>
              <a:r>
                <a:rPr lang="en-US" sz="1000" b="1">
                  <a:solidFill>
                    <a:srgbClr val="000000"/>
                  </a:solidFill>
                  <a:latin typeface="Graphik"/>
                </a:rPr>
                <a:t>Key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F69C560-BFB6-E14E-59F6-7CE09B99E311}"/>
                </a:ext>
              </a:extLst>
            </p:cNvPr>
            <p:cNvSpPr>
              <a:spLocks/>
            </p:cNvSpPr>
            <p:nvPr/>
          </p:nvSpPr>
          <p:spPr>
            <a:xfrm>
              <a:off x="7834526" y="1253749"/>
              <a:ext cx="1138626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Offerings/ Capabilities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A5A02E9-6624-B9C1-CC80-2EE1475B3C3D}"/>
                </a:ext>
              </a:extLst>
            </p:cNvPr>
            <p:cNvSpPr>
              <a:spLocks/>
            </p:cNvSpPr>
            <p:nvPr/>
          </p:nvSpPr>
          <p:spPr>
            <a:xfrm>
              <a:off x="2776111" y="1262582"/>
              <a:ext cx="984296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Japan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Ayako Kuwahara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0A5421E-BEB2-0CF3-6062-DA51BEC24FCF}"/>
                </a:ext>
              </a:extLst>
            </p:cNvPr>
            <p:cNvSpPr>
              <a:spLocks/>
            </p:cNvSpPr>
            <p:nvPr/>
          </p:nvSpPr>
          <p:spPr>
            <a:xfrm>
              <a:off x="7813871" y="1794640"/>
              <a:ext cx="1138625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Tech Strategy &amp; Advisory </a:t>
              </a:r>
              <a:endParaRPr lang="en-IN" sz="800" kern="0">
                <a:solidFill>
                  <a:srgbClr val="000000"/>
                </a:solidFill>
                <a:latin typeface="Graphik Light" panose="020B0403030202060203" pitchFamily="34" charset="0"/>
              </a:endParaRP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Aanchal Mishra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E3C681F-7891-343C-FBBC-4CE254B838B2}"/>
                </a:ext>
              </a:extLst>
            </p:cNvPr>
            <p:cNvSpPr>
              <a:spLocks/>
            </p:cNvSpPr>
            <p:nvPr/>
          </p:nvSpPr>
          <p:spPr>
            <a:xfrm>
              <a:off x="6579236" y="1794640"/>
              <a:ext cx="109728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Americas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Hriday Gehani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7B8425F4-B466-CC69-2F07-8F7B68047A4C}"/>
                </a:ext>
              </a:extLst>
            </p:cNvPr>
            <p:cNvSpPr>
              <a:spLocks/>
            </p:cNvSpPr>
            <p:nvPr/>
          </p:nvSpPr>
          <p:spPr>
            <a:xfrm>
              <a:off x="183893" y="1794640"/>
              <a:ext cx="1058979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US CMT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Kaushik C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hatterjee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07001D2C-C1FB-CDB3-2B23-AF48EDC869D6}"/>
                </a:ext>
              </a:extLst>
            </p:cNvPr>
            <p:cNvSpPr>
              <a:spLocks/>
            </p:cNvSpPr>
            <p:nvPr/>
          </p:nvSpPr>
          <p:spPr>
            <a:xfrm>
              <a:off x="183893" y="2710715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US HPS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Sachin Khaitan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3BE79A1-71D7-C978-E8EF-F392968B36AF}"/>
                </a:ext>
              </a:extLst>
            </p:cNvPr>
            <p:cNvSpPr>
              <a:spLocks/>
            </p:cNvSpPr>
            <p:nvPr/>
          </p:nvSpPr>
          <p:spPr>
            <a:xfrm>
              <a:off x="183893" y="2259254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US FS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Manish Aswani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238859D-8C3A-94DA-FEFC-3BAA213D3BA6}"/>
                </a:ext>
              </a:extLst>
            </p:cNvPr>
            <p:cNvSpPr>
              <a:spLocks/>
            </p:cNvSpPr>
            <p:nvPr/>
          </p:nvSpPr>
          <p:spPr>
            <a:xfrm>
              <a:off x="183893" y="3170947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US PRD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Pawan Jalli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232EEDD-4FBE-4FE7-B46A-CC4CCBE65E45}"/>
                </a:ext>
              </a:extLst>
            </p:cNvPr>
            <p:cNvSpPr>
              <a:spLocks/>
            </p:cNvSpPr>
            <p:nvPr/>
          </p:nvSpPr>
          <p:spPr>
            <a:xfrm>
              <a:off x="1429764" y="1794640"/>
              <a:ext cx="1161288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CEE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Sethunath Othayoth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88550A4B-DBB3-2BDE-B256-F4F7BCFB21D0}"/>
                </a:ext>
              </a:extLst>
            </p:cNvPr>
            <p:cNvSpPr>
              <a:spLocks/>
            </p:cNvSpPr>
            <p:nvPr/>
          </p:nvSpPr>
          <p:spPr>
            <a:xfrm>
              <a:off x="1429764" y="2710715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ITG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Gianni Tonielli (Interim)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C4CF4E5-D75D-008B-9760-AF3F50541EA9}"/>
                </a:ext>
              </a:extLst>
            </p:cNvPr>
            <p:cNvSpPr>
              <a:spLocks/>
            </p:cNvSpPr>
            <p:nvPr/>
          </p:nvSpPr>
          <p:spPr>
            <a:xfrm>
              <a:off x="1429764" y="2259254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FBL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Christophe T'Serstevens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4AB3ABDF-E136-1570-F081-F38246C2B27A}"/>
                </a:ext>
              </a:extLst>
            </p:cNvPr>
            <p:cNvSpPr>
              <a:spLocks/>
            </p:cNvSpPr>
            <p:nvPr/>
          </p:nvSpPr>
          <p:spPr>
            <a:xfrm>
              <a:off x="1429764" y="3170947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Priyadarshi Sengupta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F9B27F9-204C-4C37-54D8-6B5B88E44BE5}"/>
                </a:ext>
              </a:extLst>
            </p:cNvPr>
            <p:cNvSpPr>
              <a:spLocks/>
            </p:cNvSpPr>
            <p:nvPr/>
          </p:nvSpPr>
          <p:spPr>
            <a:xfrm>
              <a:off x="1429764" y="3628078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NLN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Ville-Mikko Kanerva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B6669963-D933-7407-8494-DF98990798F5}"/>
                </a:ext>
              </a:extLst>
            </p:cNvPr>
            <p:cNvSpPr>
              <a:spLocks/>
            </p:cNvSpPr>
            <p:nvPr/>
          </p:nvSpPr>
          <p:spPr>
            <a:xfrm>
              <a:off x="1429764" y="4092186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Iberia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María Alonso Martínez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70DA1EE-F0F0-22E7-3B9C-2FE275CAB534}"/>
                </a:ext>
              </a:extLst>
            </p:cNvPr>
            <p:cNvSpPr>
              <a:spLocks/>
            </p:cNvSpPr>
            <p:nvPr/>
          </p:nvSpPr>
          <p:spPr>
            <a:xfrm>
              <a:off x="1429764" y="4568087"/>
              <a:ext cx="116128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UKI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William Morgan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E25B55B9-980D-DC79-E210-52A826C49C8E}"/>
                </a:ext>
              </a:extLst>
            </p:cNvPr>
            <p:cNvSpPr>
              <a:spLocks/>
            </p:cNvSpPr>
            <p:nvPr/>
          </p:nvSpPr>
          <p:spPr>
            <a:xfrm>
              <a:off x="2776111" y="1794640"/>
              <a:ext cx="984296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CMT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Akihiko 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Ibukiyama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91E4E317-DC7D-8708-C5CF-2651EBF055C3}"/>
                </a:ext>
              </a:extLst>
            </p:cNvPr>
            <p:cNvSpPr>
              <a:spLocks/>
            </p:cNvSpPr>
            <p:nvPr/>
          </p:nvSpPr>
          <p:spPr>
            <a:xfrm>
              <a:off x="2776111" y="2710715"/>
              <a:ext cx="984296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HPS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Shunsuke Shikine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EE518C8-5824-9236-4170-4D5B9DB946B6}"/>
                </a:ext>
              </a:extLst>
            </p:cNvPr>
            <p:cNvSpPr>
              <a:spLocks/>
            </p:cNvSpPr>
            <p:nvPr/>
          </p:nvSpPr>
          <p:spPr>
            <a:xfrm>
              <a:off x="2776111" y="2259254"/>
              <a:ext cx="984296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FS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Shunsuke Shikine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77389E9-6F79-C65D-8E14-EAC6E1F57214}"/>
                </a:ext>
              </a:extLst>
            </p:cNvPr>
            <p:cNvSpPr>
              <a:spLocks/>
            </p:cNvSpPr>
            <p:nvPr/>
          </p:nvSpPr>
          <p:spPr>
            <a:xfrm>
              <a:off x="2776111" y="3170947"/>
              <a:ext cx="984296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PRD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Akihiko 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Ibukiyama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51E29CB-BAE6-1F46-804F-2F051A89E893}"/>
                </a:ext>
              </a:extLst>
            </p:cNvPr>
            <p:cNvSpPr>
              <a:spLocks/>
            </p:cNvSpPr>
            <p:nvPr/>
          </p:nvSpPr>
          <p:spPr>
            <a:xfrm>
              <a:off x="3945466" y="1794640"/>
              <a:ext cx="1016867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ANZ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Karl V Suess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64EA288-13E7-A0CA-C3C2-7A5D97D9553A}"/>
                </a:ext>
              </a:extLst>
            </p:cNvPr>
            <p:cNvSpPr>
              <a:spLocks/>
            </p:cNvSpPr>
            <p:nvPr/>
          </p:nvSpPr>
          <p:spPr>
            <a:xfrm>
              <a:off x="3945466" y="2710715"/>
              <a:ext cx="1016867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India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Amit Sharma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A6ECDB0A-8380-984F-4643-E62A31048D86}"/>
                </a:ext>
              </a:extLst>
            </p:cNvPr>
            <p:cNvSpPr>
              <a:spLocks/>
            </p:cNvSpPr>
            <p:nvPr/>
          </p:nvSpPr>
          <p:spPr>
            <a:xfrm>
              <a:off x="3945466" y="2259254"/>
              <a:ext cx="1016867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Gr. China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Ouyang Mao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2D2CEE8D-1FF0-192A-304A-9A4F26E00F48}"/>
                </a:ext>
              </a:extLst>
            </p:cNvPr>
            <p:cNvSpPr>
              <a:spLocks/>
            </p:cNvSpPr>
            <p:nvPr/>
          </p:nvSpPr>
          <p:spPr>
            <a:xfrm>
              <a:off x="3945466" y="3170947"/>
              <a:ext cx="1016867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Ravi Kant Gaur</a:t>
              </a: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CDA1BD0-C15D-C80C-C864-E2660AA19598}"/>
                </a:ext>
              </a:extLst>
            </p:cNvPr>
            <p:cNvSpPr>
              <a:spLocks/>
            </p:cNvSpPr>
            <p:nvPr/>
          </p:nvSpPr>
          <p:spPr>
            <a:xfrm>
              <a:off x="3945466" y="1262582"/>
              <a:ext cx="1016867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Asia Oceania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Ravi Kant Gaur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860ED38-18CC-786A-4AFC-20017A406A25}"/>
                </a:ext>
              </a:extLst>
            </p:cNvPr>
            <p:cNvSpPr>
              <a:spLocks/>
            </p:cNvSpPr>
            <p:nvPr/>
          </p:nvSpPr>
          <p:spPr>
            <a:xfrm>
              <a:off x="8664561" y="6021663"/>
              <a:ext cx="549232" cy="171519"/>
            </a:xfrm>
            <a:prstGeom prst="rect">
              <a:avLst/>
            </a:prstGeom>
            <a:solidFill>
              <a:srgbClr val="0041F0">
                <a:alpha val="9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8460F71F-1AEA-6FBD-C117-880DE40816C7}"/>
                </a:ext>
              </a:extLst>
            </p:cNvPr>
            <p:cNvSpPr>
              <a:spLocks/>
            </p:cNvSpPr>
            <p:nvPr/>
          </p:nvSpPr>
          <p:spPr>
            <a:xfrm>
              <a:off x="183893" y="3628078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US RES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Jitendra Patil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83E315F-4428-2E8E-9FA9-68319DC855C2}"/>
                </a:ext>
              </a:extLst>
            </p:cNvPr>
            <p:cNvSpPr>
              <a:spLocks/>
            </p:cNvSpPr>
            <p:nvPr/>
          </p:nvSpPr>
          <p:spPr>
            <a:xfrm>
              <a:off x="2776111" y="3628078"/>
              <a:ext cx="984296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RES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Akihiko 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Ibukiyama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AC3192E4-BA4C-0027-95E3-F22FBFB79507}"/>
                </a:ext>
              </a:extLst>
            </p:cNvPr>
            <p:cNvSpPr/>
            <p:nvPr/>
          </p:nvSpPr>
          <p:spPr>
            <a:xfrm>
              <a:off x="393903" y="5388433"/>
              <a:ext cx="8062283" cy="913970"/>
            </a:xfrm>
            <a:prstGeom prst="rect">
              <a:avLst/>
            </a:prstGeom>
            <a:noFill/>
            <a:ln w="19050" cap="flat" cmpd="sng" algn="ctr">
              <a:solidFill>
                <a:srgbClr val="7500C0"/>
              </a:solidFill>
              <a:prstDash val="sysDash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7CA7BD8F-CCBC-F89F-D439-BC0584C6826E}"/>
                </a:ext>
              </a:extLst>
            </p:cNvPr>
            <p:cNvSpPr>
              <a:spLocks/>
            </p:cNvSpPr>
            <p:nvPr/>
          </p:nvSpPr>
          <p:spPr>
            <a:xfrm>
              <a:off x="2343699" y="5444512"/>
              <a:ext cx="1964261" cy="363141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Market Digital Core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DC418BD-E601-2B4E-8AFB-9AA74C01C87A}"/>
                </a:ext>
              </a:extLst>
            </p:cNvPr>
            <p:cNvSpPr>
              <a:spLocks/>
            </p:cNvSpPr>
            <p:nvPr/>
          </p:nvSpPr>
          <p:spPr>
            <a:xfrm>
              <a:off x="2343699" y="5875801"/>
              <a:ext cx="1964261" cy="363141"/>
            </a:xfrm>
            <a:prstGeom prst="rect">
              <a:avLst/>
            </a:prstGeom>
            <a:solidFill>
              <a:srgbClr val="FFFFFF">
                <a:lumMod val="85000"/>
                <a:alpha val="90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MU Digital Core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F1FA575-AD75-0920-AE13-C21A4DB3CDFF}"/>
                </a:ext>
              </a:extLst>
            </p:cNvPr>
            <p:cNvSpPr>
              <a:spLocks/>
            </p:cNvSpPr>
            <p:nvPr/>
          </p:nvSpPr>
          <p:spPr>
            <a:xfrm>
              <a:off x="4391638" y="5444512"/>
              <a:ext cx="1964261" cy="363141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Market CCO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B2FE8F69-9DE9-797B-BD0E-BDB4AF94CDD4}"/>
                </a:ext>
              </a:extLst>
            </p:cNvPr>
            <p:cNvSpPr>
              <a:spLocks/>
            </p:cNvSpPr>
            <p:nvPr/>
          </p:nvSpPr>
          <p:spPr>
            <a:xfrm>
              <a:off x="4391638" y="5875801"/>
              <a:ext cx="1964261" cy="363141"/>
            </a:xfrm>
            <a:prstGeom prst="rect">
              <a:avLst/>
            </a:prstGeom>
            <a:solidFill>
              <a:srgbClr val="FFFFFF">
                <a:lumMod val="85000"/>
                <a:alpha val="90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MU Commercial Team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241BECE8-E3FE-92F4-5B0B-44A08FEC4E27}"/>
                </a:ext>
              </a:extLst>
            </p:cNvPr>
            <p:cNvSpPr>
              <a:spLocks/>
            </p:cNvSpPr>
            <p:nvPr/>
          </p:nvSpPr>
          <p:spPr>
            <a:xfrm>
              <a:off x="448732" y="5435784"/>
              <a:ext cx="1811289" cy="803158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All REs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Industry &amp; Process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Tech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AI &amp; Data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Ecosystems</a:t>
              </a: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D204F846-6618-3AED-D31E-F21255E6A0E8}"/>
                </a:ext>
              </a:extLst>
            </p:cNvPr>
            <p:cNvSpPr>
              <a:spLocks/>
            </p:cNvSpPr>
            <p:nvPr/>
          </p:nvSpPr>
          <p:spPr>
            <a:xfrm>
              <a:off x="6439578" y="5444512"/>
              <a:ext cx="1964261" cy="363141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Delivery &amp; Quality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B3EB2EF-71F0-F733-2E25-F3A377B46724}"/>
                </a:ext>
              </a:extLst>
            </p:cNvPr>
            <p:cNvSpPr>
              <a:spLocks/>
            </p:cNvSpPr>
            <p:nvPr/>
          </p:nvSpPr>
          <p:spPr>
            <a:xfrm>
              <a:off x="6439578" y="5875801"/>
              <a:ext cx="1964261" cy="363141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Prod Offering &amp; Dev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EF91161-ED61-58EA-3F2D-ED4E3D520CE8}"/>
                </a:ext>
              </a:extLst>
            </p:cNvPr>
            <p:cNvSpPr txBox="1"/>
            <p:nvPr/>
          </p:nvSpPr>
          <p:spPr>
            <a:xfrm>
              <a:off x="9288791" y="5478552"/>
              <a:ext cx="1115769" cy="269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Deployed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D342C3F-1654-1F69-4937-B2D698A559EC}"/>
                </a:ext>
              </a:extLst>
            </p:cNvPr>
            <p:cNvSpPr txBox="1"/>
            <p:nvPr/>
          </p:nvSpPr>
          <p:spPr>
            <a:xfrm>
              <a:off x="9288791" y="5748390"/>
              <a:ext cx="1913826" cy="1922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Dotted relationship / PoC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1A500D13-49CD-5F4B-14BB-20B5B473ABC2}"/>
                </a:ext>
              </a:extLst>
            </p:cNvPr>
            <p:cNvSpPr>
              <a:spLocks/>
            </p:cNvSpPr>
            <p:nvPr/>
          </p:nvSpPr>
          <p:spPr>
            <a:xfrm>
              <a:off x="179001" y="863612"/>
              <a:ext cx="10225559" cy="34900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Digital Core Solutioning Lead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GS Rao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9EB7A448-1316-7818-4437-812BD39AA548}"/>
                </a:ext>
              </a:extLst>
            </p:cNvPr>
            <p:cNvSpPr/>
            <p:nvPr/>
          </p:nvSpPr>
          <p:spPr>
            <a:xfrm>
              <a:off x="10494301" y="816438"/>
              <a:ext cx="1453311" cy="4053347"/>
            </a:xfrm>
            <a:prstGeom prst="rect">
              <a:avLst/>
            </a:prstGeom>
            <a:noFill/>
            <a:ln w="19050" cap="flat" cmpd="sng" algn="ctr">
              <a:solidFill>
                <a:srgbClr val="7500C0"/>
              </a:solidFill>
              <a:prstDash val="sysDash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1C09496-984C-87CD-6D92-F8F353CF1F76}"/>
                </a:ext>
              </a:extLst>
            </p:cNvPr>
            <p:cNvSpPr/>
            <p:nvPr/>
          </p:nvSpPr>
          <p:spPr>
            <a:xfrm>
              <a:off x="10579462" y="1331062"/>
              <a:ext cx="1283308" cy="393857"/>
            </a:xfrm>
            <a:prstGeom prst="rect">
              <a:avLst/>
            </a:prstGeom>
            <a:noFill/>
            <a:ln w="19050" cap="flat" cmpd="sng" algn="ctr">
              <a:solidFill>
                <a:srgbClr val="7500C0"/>
              </a:solidFill>
              <a:prstDash val="sysDash"/>
              <a:miter lim="800000"/>
            </a:ln>
            <a:effectLst/>
          </p:spPr>
          <p:txBody>
            <a:bodyPr tIns="91440" bIns="91440" rtlCol="0" anchor="ctr"/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Part of Market ISL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B9E4592-FA24-2B12-1B89-C022A6AACF08}"/>
                </a:ext>
              </a:extLst>
            </p:cNvPr>
            <p:cNvSpPr>
              <a:spLocks/>
            </p:cNvSpPr>
            <p:nvPr/>
          </p:nvSpPr>
          <p:spPr>
            <a:xfrm>
              <a:off x="10579462" y="858134"/>
              <a:ext cx="1283308" cy="367161"/>
            </a:xfrm>
            <a:prstGeom prst="rect">
              <a:avLst/>
            </a:prstGeom>
            <a:solidFill>
              <a:srgbClr val="0041F0">
                <a:alpha val="9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Market Integrated Solutioning 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31C0CA8F-A45B-0504-FDD6-C97F6601580C}"/>
                </a:ext>
              </a:extLst>
            </p:cNvPr>
            <p:cNvSpPr>
              <a:spLocks/>
            </p:cNvSpPr>
            <p:nvPr/>
          </p:nvSpPr>
          <p:spPr>
            <a:xfrm>
              <a:off x="10579462" y="2282360"/>
              <a:ext cx="1283308" cy="383999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EMEA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CA9AAF0B-2D5E-DC67-1632-7CED98CA3117}"/>
                </a:ext>
              </a:extLst>
            </p:cNvPr>
            <p:cNvSpPr>
              <a:spLocks/>
            </p:cNvSpPr>
            <p:nvPr/>
          </p:nvSpPr>
          <p:spPr>
            <a:xfrm>
              <a:off x="10579462" y="2751848"/>
              <a:ext cx="1283308" cy="383999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AO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18AF420-ECB9-F6FA-C60D-7ECC18A9A49B}"/>
                </a:ext>
              </a:extLst>
            </p:cNvPr>
            <p:cNvSpPr>
              <a:spLocks/>
            </p:cNvSpPr>
            <p:nvPr/>
          </p:nvSpPr>
          <p:spPr>
            <a:xfrm>
              <a:off x="10579462" y="1812872"/>
              <a:ext cx="1283308" cy="383999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Americas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3E4BFEBD-0418-0EFF-E8B1-F6AAD1466426}"/>
                </a:ext>
              </a:extLst>
            </p:cNvPr>
            <p:cNvSpPr>
              <a:spLocks/>
            </p:cNvSpPr>
            <p:nvPr/>
          </p:nvSpPr>
          <p:spPr>
            <a:xfrm>
              <a:off x="10579462" y="3221336"/>
              <a:ext cx="1283308" cy="383999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Japan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36D48D2A-28E1-DDDC-D4C5-D06120217B04}"/>
                </a:ext>
              </a:extLst>
            </p:cNvPr>
            <p:cNvSpPr>
              <a:spLocks/>
            </p:cNvSpPr>
            <p:nvPr/>
          </p:nvSpPr>
          <p:spPr>
            <a:xfrm>
              <a:off x="10579462" y="3690822"/>
              <a:ext cx="1283308" cy="393857"/>
            </a:xfrm>
            <a:prstGeom prst="rect">
              <a:avLst/>
            </a:prstGeom>
            <a:solidFill>
              <a:srgbClr val="0041F0">
                <a:alpha val="9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RP Solutioning Teams</a:t>
              </a: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180457D8-821C-7511-E3B8-622AB661F90C}"/>
                </a:ext>
              </a:extLst>
            </p:cNvPr>
            <p:cNvSpPr>
              <a:spLocks/>
            </p:cNvSpPr>
            <p:nvPr/>
          </p:nvSpPr>
          <p:spPr>
            <a:xfrm>
              <a:off x="10579302" y="4121817"/>
              <a:ext cx="1283308" cy="33175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ATCI Interlock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Preetha</a:t>
              </a: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95EC4D5C-D4D5-3B59-B53A-71FB3F2577B1}"/>
                </a:ext>
              </a:extLst>
            </p:cNvPr>
            <p:cNvSpPr>
              <a:spLocks/>
            </p:cNvSpPr>
            <p:nvPr/>
          </p:nvSpPr>
          <p:spPr>
            <a:xfrm>
              <a:off x="10579302" y="4507195"/>
              <a:ext cx="1283308" cy="323937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ATCP Interlock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Junilyn</a:t>
              </a:r>
              <a:endPara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FDAC4127-15A2-19F3-9540-4D91AA04E7FF}"/>
                </a:ext>
              </a:extLst>
            </p:cNvPr>
            <p:cNvSpPr>
              <a:spLocks/>
            </p:cNvSpPr>
            <p:nvPr/>
          </p:nvSpPr>
          <p:spPr>
            <a:xfrm>
              <a:off x="9073588" y="1794640"/>
              <a:ext cx="1283308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Americas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Mallik N Rao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2145FDB-1757-6D0D-7B52-90CC8FB3A9A9}"/>
                </a:ext>
              </a:extLst>
            </p:cNvPr>
            <p:cNvSpPr>
              <a:spLocks/>
            </p:cNvSpPr>
            <p:nvPr/>
          </p:nvSpPr>
          <p:spPr>
            <a:xfrm>
              <a:off x="9076923" y="2710715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Asia Oceania- 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Aravind B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607E8B90-3C20-198C-4CB4-0E2C78EA335B}"/>
                </a:ext>
              </a:extLst>
            </p:cNvPr>
            <p:cNvSpPr>
              <a:spLocks/>
            </p:cNvSpPr>
            <p:nvPr/>
          </p:nvSpPr>
          <p:spPr>
            <a:xfrm>
              <a:off x="9076923" y="2259254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EMEA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Thomas Zarinac</a:t>
              </a: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DCDF4F21-F8FF-1DC3-672D-6EC5E039EE62}"/>
                </a:ext>
              </a:extLst>
            </p:cNvPr>
            <p:cNvSpPr>
              <a:spLocks/>
            </p:cNvSpPr>
            <p:nvPr/>
          </p:nvSpPr>
          <p:spPr>
            <a:xfrm>
              <a:off x="183893" y="4092186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LATAM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Bruno 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Picasse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E45B7C7C-52A2-689C-1B93-2D0E82E76189}"/>
                </a:ext>
              </a:extLst>
            </p:cNvPr>
            <p:cNvSpPr>
              <a:spLocks/>
            </p:cNvSpPr>
            <p:nvPr/>
          </p:nvSpPr>
          <p:spPr>
            <a:xfrm>
              <a:off x="183893" y="4568087"/>
              <a:ext cx="1058979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Canada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Srini Keshava Murthy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3C15AC4-481F-F305-A2A3-5930DD479B64}"/>
                </a:ext>
              </a:extLst>
            </p:cNvPr>
            <p:cNvSpPr>
              <a:spLocks/>
            </p:cNvSpPr>
            <p:nvPr/>
          </p:nvSpPr>
          <p:spPr>
            <a:xfrm>
              <a:off x="7834236" y="2710715"/>
              <a:ext cx="1143000" cy="384048"/>
            </a:xfrm>
            <a:prstGeom prst="rect">
              <a:avLst/>
            </a:prstGeom>
            <a:solidFill>
              <a:srgbClr val="96968C">
                <a:alpha val="2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Managed Services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GS Rao</a:t>
              </a: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87F8F5BE-0EC3-BBC6-1F8F-DFA683E61583}"/>
                </a:ext>
              </a:extLst>
            </p:cNvPr>
            <p:cNvSpPr>
              <a:spLocks/>
            </p:cNvSpPr>
            <p:nvPr/>
          </p:nvSpPr>
          <p:spPr>
            <a:xfrm>
              <a:off x="7834236" y="3170947"/>
              <a:ext cx="114300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AI &amp; Data Platforms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Aravind B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A8A297EB-A69B-C4DA-8C31-EB87AA7F434A}"/>
                </a:ext>
              </a:extLst>
            </p:cNvPr>
            <p:cNvSpPr>
              <a:spLocks/>
            </p:cNvSpPr>
            <p:nvPr/>
          </p:nvSpPr>
          <p:spPr>
            <a:xfrm>
              <a:off x="7830152" y="3628078"/>
              <a:ext cx="114300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Telco Networks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TBC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8E6B606C-C99C-ADD4-5561-6F93CE2F2CD1}"/>
                </a:ext>
              </a:extLst>
            </p:cNvPr>
            <p:cNvSpPr>
              <a:spLocks/>
            </p:cNvSpPr>
            <p:nvPr/>
          </p:nvSpPr>
          <p:spPr>
            <a:xfrm>
              <a:off x="5154684" y="1262582"/>
              <a:ext cx="1283308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b="1" kern="0">
                  <a:solidFill>
                    <a:srgbClr val="FFFFFF"/>
                  </a:solidFill>
                  <a:latin typeface="Graphik Light" panose="020B0403030202060203" pitchFamily="34" charset="0"/>
                </a:rPr>
                <a:t>Eco Systems </a:t>
              </a: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&amp; S/W Engineering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Srikanth Namburi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22711536-DC6D-9A31-F839-2CFC0E70E2BA}"/>
                </a:ext>
              </a:extLst>
            </p:cNvPr>
            <p:cNvSpPr>
              <a:spLocks/>
            </p:cNvSpPr>
            <p:nvPr/>
          </p:nvSpPr>
          <p:spPr>
            <a:xfrm>
              <a:off x="5154684" y="1794640"/>
              <a:ext cx="1283308" cy="3799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Americas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Sara Echeverry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AE6D53E-6A24-FE5C-2BC6-AC2DEBFC3E00}"/>
                </a:ext>
              </a:extLst>
            </p:cNvPr>
            <p:cNvSpPr>
              <a:spLocks/>
            </p:cNvSpPr>
            <p:nvPr/>
          </p:nvSpPr>
          <p:spPr>
            <a:xfrm>
              <a:off x="5154684" y="2710715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Japan &amp; Asia Oceania</a:t>
              </a: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- 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Yogesh Sharma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EE9FBC5-0041-0125-0596-CF4E5E388CFF}"/>
                </a:ext>
              </a:extLst>
            </p:cNvPr>
            <p:cNvSpPr>
              <a:spLocks/>
            </p:cNvSpPr>
            <p:nvPr/>
          </p:nvSpPr>
          <p:spPr>
            <a:xfrm>
              <a:off x="5154684" y="2259254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EMEA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Bhavin Mehta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58C4E445-E61B-9657-6E34-2C53D2E8B299}"/>
                </a:ext>
              </a:extLst>
            </p:cNvPr>
            <p:cNvSpPr>
              <a:spLocks/>
            </p:cNvSpPr>
            <p:nvPr/>
          </p:nvSpPr>
          <p:spPr>
            <a:xfrm>
              <a:off x="5154683" y="4568087"/>
              <a:ext cx="1283309" cy="543876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S/W Engineering, RDE and Mainframe Modernization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kern="0" dirty="0">
                  <a:solidFill>
                    <a:srgbClr val="000000"/>
                  </a:solidFill>
                  <a:latin typeface="Graphik Light" panose="020B0403030202060203" pitchFamily="34" charset="0"/>
                </a:rPr>
                <a:t>Bhavin Mehta</a:t>
              </a: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C79B57EB-19DF-15D2-3FED-7605E9DDA9EA}"/>
                </a:ext>
              </a:extLst>
            </p:cNvPr>
            <p:cNvSpPr>
              <a:spLocks/>
            </p:cNvSpPr>
            <p:nvPr/>
          </p:nvSpPr>
          <p:spPr>
            <a:xfrm>
              <a:off x="5154684" y="3170947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AMBG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Mukta Mittal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F5F5E56-AF7C-3F81-902F-345E85DA1FCB}"/>
                </a:ext>
              </a:extLst>
            </p:cNvPr>
            <p:cNvSpPr>
              <a:spLocks/>
            </p:cNvSpPr>
            <p:nvPr/>
          </p:nvSpPr>
          <p:spPr>
            <a:xfrm>
              <a:off x="5154684" y="3628078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AGBG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Jitendra </a:t>
              </a:r>
              <a:r>
                <a:rPr kumimoji="0" lang="en-US" sz="8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RaiSinghani</a:t>
              </a:r>
              <a:endPara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BA759A1A-3E46-56CA-D39B-38F953FB849D}"/>
                </a:ext>
              </a:extLst>
            </p:cNvPr>
            <p:cNvSpPr>
              <a:spLocks/>
            </p:cNvSpPr>
            <p:nvPr/>
          </p:nvSpPr>
          <p:spPr>
            <a:xfrm>
              <a:off x="5154684" y="4092186"/>
              <a:ext cx="1283308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AABG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Srikanth Namburi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9EFD715-4C43-64FA-9E90-334307DACBC2}"/>
                </a:ext>
              </a:extLst>
            </p:cNvPr>
            <p:cNvSpPr>
              <a:spLocks/>
            </p:cNvSpPr>
            <p:nvPr/>
          </p:nvSpPr>
          <p:spPr>
            <a:xfrm>
              <a:off x="6560683" y="1262582"/>
              <a:ext cx="1107716" cy="457200"/>
            </a:xfrm>
            <a:prstGeom prst="rect">
              <a:avLst/>
            </a:prstGeom>
            <a:solidFill>
              <a:srgbClr val="A100FF">
                <a:alpha val="90000"/>
              </a:srgbClr>
            </a:solidFill>
            <a:ln w="19050" cap="flat" cmpd="sng" algn="ctr">
              <a:solidFill>
                <a:srgbClr val="A100FF"/>
              </a:solidFill>
              <a:prstDash val="solid"/>
              <a:miter lim="800000"/>
            </a:ln>
            <a:effectLst/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IE Capability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Roby James</a:t>
              </a: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D657FB1-F855-1319-CE24-96CBEBC9D733}"/>
                </a:ext>
              </a:extLst>
            </p:cNvPr>
            <p:cNvSpPr>
              <a:spLocks/>
            </p:cNvSpPr>
            <p:nvPr/>
          </p:nvSpPr>
          <p:spPr>
            <a:xfrm>
              <a:off x="7834236" y="2259254"/>
              <a:ext cx="114300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SAP &amp; Oracle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Varsha Verma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704337C-ABA7-5E69-BAB2-2CF8DA5F2A79}"/>
                </a:ext>
              </a:extLst>
            </p:cNvPr>
            <p:cNvSpPr>
              <a:spLocks/>
            </p:cNvSpPr>
            <p:nvPr/>
          </p:nvSpPr>
          <p:spPr>
            <a:xfrm>
              <a:off x="6579236" y="2710715"/>
              <a:ext cx="109728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AO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Ma Junilyn Magnaye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D24B577-FC15-BB93-9487-FC9D9B6F9957}"/>
                </a:ext>
              </a:extLst>
            </p:cNvPr>
            <p:cNvSpPr>
              <a:spLocks/>
            </p:cNvSpPr>
            <p:nvPr/>
          </p:nvSpPr>
          <p:spPr>
            <a:xfrm>
              <a:off x="6579236" y="2259254"/>
              <a:ext cx="109728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EMEA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Sriprakash Mishra 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3047195B-2699-FA0F-0B60-E5C496C008C0}"/>
                </a:ext>
              </a:extLst>
            </p:cNvPr>
            <p:cNvSpPr>
              <a:spLocks/>
            </p:cNvSpPr>
            <p:nvPr/>
          </p:nvSpPr>
          <p:spPr>
            <a:xfrm>
              <a:off x="6579236" y="3170947"/>
              <a:ext cx="109728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Japan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Kei Yoneyama</a:t>
              </a: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DD1BF35-9E3C-E60F-0010-8D9AABE2AC74}"/>
                </a:ext>
              </a:extLst>
            </p:cNvPr>
            <p:cNvSpPr>
              <a:spLocks/>
            </p:cNvSpPr>
            <p:nvPr/>
          </p:nvSpPr>
          <p:spPr>
            <a:xfrm>
              <a:off x="6565142" y="3628078"/>
              <a:ext cx="1097280" cy="38404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905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>
              <a:outerShdw sx="0" sy="0" rotWithShape="0">
                <a:scrgbClr r="0" g="0" b="0"/>
              </a:outerShdw>
            </a:effectLst>
            <a:extLst>
              <a:ext uri="{31F19639-BCED-4A60-ADC4-E9642A236FB7}">
                <a14:hiddenScene3d xmlns:a14="http://schemas.microsoft.com/office/drawing/2010/main">
                  <a:camera prst="orthographicFront"/>
                  <a:lightRig rig="threePt" dir="t"/>
                </a14:hiddenScene3d>
              </a:ext>
              <a:ext uri="{E45631CC-5BF2-4C18-A39C-3461C7D3F71A}">
                <a14:hiddenSp3d xmlns:a14="http://schemas.microsoft.com/office/drawing/2010/main">
                  <a:bevelT w="0" h="0"/>
                  <a:bevelB w="0" h="0"/>
                </a14:hiddenSp3d>
              </a:ext>
            </a:extLst>
          </p:spPr>
          <p:txBody>
            <a:bodyPr spcFirstLastPara="0" vert="horz" wrap="square" lIns="0" tIns="31123" rIns="0" bIns="31123" numCol="1" spcCol="1270" anchor="ctr" anchorCtr="0">
              <a:noAutofit/>
            </a:bodyPr>
            <a:lstStyle/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IMT</a:t>
              </a:r>
            </a:p>
            <a:p>
              <a:pPr marL="0" marR="0" lvl="0" indent="0" algn="ctr" defTabSz="4889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Gholam Shabbir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461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BFD3-48AF-B067-FF78-6A889367D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475F662-EFB9-DB0C-1CFD-6F7875E31E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32" imgH="530" progId="TCLayout.ActiveDocument.1">
                  <p:embed/>
                </p:oleObj>
              </mc:Choice>
              <mc:Fallback>
                <p:oleObj name="think-cell Slide" r:id="rId5" imgW="532" imgH="53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475F662-EFB9-DB0C-1CFD-6F7875E31E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2689473-554B-EDD3-7F33-8056082774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  <a:sym typeface="Graphik" panose="020B0503030202060203" pitchFamily="34" charset="0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2F2086C-C3D9-C016-E48E-56A3680C6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260350"/>
            <a:ext cx="8087995" cy="393700"/>
          </a:xfrm>
        </p:spPr>
        <p:txBody>
          <a:bodyPr/>
          <a:lstStyle/>
          <a:p>
            <a:r>
              <a:rPr lang="en-US"/>
              <a:t>Solution and Delivery Review Process</a:t>
            </a: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9166B871-82FC-E10A-D0EB-7ED6845748E0}"/>
              </a:ext>
            </a:extLst>
          </p:cNvPr>
          <p:cNvSpPr txBox="1">
            <a:spLocks/>
          </p:cNvSpPr>
          <p:nvPr/>
        </p:nvSpPr>
        <p:spPr>
          <a:xfrm>
            <a:off x="11356363" y="6479069"/>
            <a:ext cx="381001" cy="20118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800" kern="1200" smtClean="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151BB7-D8F1-408E-BA05-70EC566B6851}" type="slidenum">
              <a:rPr kumimoji="0" lang="en-US" altLang="zh-SG" sz="800" b="0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SG" altLang="en-US" sz="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09C14A-CE84-1460-64B9-EEBC3E3D3BFC}"/>
              </a:ext>
            </a:extLst>
          </p:cNvPr>
          <p:cNvSpPr txBox="1"/>
          <p:nvPr/>
        </p:nvSpPr>
        <p:spPr>
          <a:xfrm>
            <a:off x="11062010" y="655691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C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81A89B-E8D2-4DB0-56B7-72CD0D58BDE4}"/>
              </a:ext>
            </a:extLst>
          </p:cNvPr>
          <p:cNvGrpSpPr/>
          <p:nvPr/>
        </p:nvGrpSpPr>
        <p:grpSpPr>
          <a:xfrm>
            <a:off x="11352553" y="268226"/>
            <a:ext cx="295780" cy="281049"/>
            <a:chOff x="11352553" y="469393"/>
            <a:chExt cx="295780" cy="281049"/>
          </a:xfrm>
        </p:grpSpPr>
        <p:sp>
          <p:nvSpPr>
            <p:cNvPr id="7" name="Rounded Rectangle 45">
              <a:hlinkClick r:id="rId7" action="ppaction://hlinksldjump"/>
              <a:extLst>
                <a:ext uri="{FF2B5EF4-FFF2-40B4-BE49-F238E27FC236}">
                  <a16:creationId xmlns:a16="http://schemas.microsoft.com/office/drawing/2014/main" id="{3D82ED15-8E02-A3A7-611F-1AD7A1DB1999}"/>
                </a:ext>
              </a:extLst>
            </p:cNvPr>
            <p:cNvSpPr/>
            <p:nvPr/>
          </p:nvSpPr>
          <p:spPr>
            <a:xfrm>
              <a:off x="11352553" y="469393"/>
              <a:ext cx="295780" cy="281049"/>
            </a:xfrm>
            <a:prstGeom prst="roundRect">
              <a:avLst>
                <a:gd name="adj" fmla="val 50000"/>
              </a:avLst>
            </a:prstGeom>
            <a:solidFill>
              <a:srgbClr val="FDFBFE"/>
            </a:solidFill>
            <a:ln w="0" cap="flat" cmpd="sng" algn="ctr">
              <a:noFill/>
              <a:prstDash val="solid"/>
              <a:miter lim="800000"/>
            </a:ln>
            <a:effectLst>
              <a:outerShdw blurRad="635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marL="7938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3F188993-375E-6FFC-9E1F-51913DD7DC2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421568" y="541607"/>
              <a:ext cx="154431" cy="124549"/>
              <a:chOff x="-921" y="526"/>
              <a:chExt cx="429" cy="346"/>
            </a:xfrm>
            <a:solidFill>
              <a:srgbClr val="000000"/>
            </a:solidFill>
          </p:grpSpPr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ED558682-71B9-6799-5C55-DBBACDC70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66" y="676"/>
                <a:ext cx="319" cy="196"/>
              </a:xfrm>
              <a:custGeom>
                <a:avLst/>
                <a:gdLst>
                  <a:gd name="T0" fmla="*/ 210 w 216"/>
                  <a:gd name="T1" fmla="*/ 132 h 132"/>
                  <a:gd name="T2" fmla="*/ 138 w 216"/>
                  <a:gd name="T3" fmla="*/ 132 h 132"/>
                  <a:gd name="T4" fmla="*/ 132 w 216"/>
                  <a:gd name="T5" fmla="*/ 126 h 132"/>
                  <a:gd name="T6" fmla="*/ 132 w 216"/>
                  <a:gd name="T7" fmla="*/ 48 h 132"/>
                  <a:gd name="T8" fmla="*/ 84 w 216"/>
                  <a:gd name="T9" fmla="*/ 48 h 132"/>
                  <a:gd name="T10" fmla="*/ 84 w 216"/>
                  <a:gd name="T11" fmla="*/ 126 h 132"/>
                  <a:gd name="T12" fmla="*/ 78 w 216"/>
                  <a:gd name="T13" fmla="*/ 132 h 132"/>
                  <a:gd name="T14" fmla="*/ 6 w 216"/>
                  <a:gd name="T15" fmla="*/ 132 h 132"/>
                  <a:gd name="T16" fmla="*/ 0 w 216"/>
                  <a:gd name="T17" fmla="*/ 126 h 132"/>
                  <a:gd name="T18" fmla="*/ 0 w 216"/>
                  <a:gd name="T19" fmla="*/ 6 h 132"/>
                  <a:gd name="T20" fmla="*/ 6 w 216"/>
                  <a:gd name="T21" fmla="*/ 0 h 132"/>
                  <a:gd name="T22" fmla="*/ 12 w 216"/>
                  <a:gd name="T23" fmla="*/ 6 h 132"/>
                  <a:gd name="T24" fmla="*/ 12 w 216"/>
                  <a:gd name="T25" fmla="*/ 120 h 132"/>
                  <a:gd name="T26" fmla="*/ 72 w 216"/>
                  <a:gd name="T27" fmla="*/ 120 h 132"/>
                  <a:gd name="T28" fmla="*/ 72 w 216"/>
                  <a:gd name="T29" fmla="*/ 42 h 132"/>
                  <a:gd name="T30" fmla="*/ 78 w 216"/>
                  <a:gd name="T31" fmla="*/ 36 h 132"/>
                  <a:gd name="T32" fmla="*/ 138 w 216"/>
                  <a:gd name="T33" fmla="*/ 36 h 132"/>
                  <a:gd name="T34" fmla="*/ 144 w 216"/>
                  <a:gd name="T35" fmla="*/ 42 h 132"/>
                  <a:gd name="T36" fmla="*/ 144 w 216"/>
                  <a:gd name="T37" fmla="*/ 120 h 132"/>
                  <a:gd name="T38" fmla="*/ 204 w 216"/>
                  <a:gd name="T39" fmla="*/ 120 h 132"/>
                  <a:gd name="T40" fmla="*/ 204 w 216"/>
                  <a:gd name="T41" fmla="*/ 12 h 132"/>
                  <a:gd name="T42" fmla="*/ 210 w 216"/>
                  <a:gd name="T43" fmla="*/ 6 h 132"/>
                  <a:gd name="T44" fmla="*/ 216 w 216"/>
                  <a:gd name="T45" fmla="*/ 12 h 132"/>
                  <a:gd name="T46" fmla="*/ 216 w 216"/>
                  <a:gd name="T47" fmla="*/ 126 h 132"/>
                  <a:gd name="T48" fmla="*/ 210 w 216"/>
                  <a:gd name="T49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6" h="132">
                    <a:moveTo>
                      <a:pt x="210" y="132"/>
                    </a:moveTo>
                    <a:cubicBezTo>
                      <a:pt x="138" y="132"/>
                      <a:pt x="138" y="132"/>
                      <a:pt x="138" y="132"/>
                    </a:cubicBezTo>
                    <a:cubicBezTo>
                      <a:pt x="135" y="132"/>
                      <a:pt x="132" y="129"/>
                      <a:pt x="132" y="126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126"/>
                      <a:pt x="84" y="126"/>
                      <a:pt x="84" y="126"/>
                    </a:cubicBezTo>
                    <a:cubicBezTo>
                      <a:pt x="84" y="129"/>
                      <a:pt x="81" y="132"/>
                      <a:pt x="78" y="132"/>
                    </a:cubicBezTo>
                    <a:cubicBezTo>
                      <a:pt x="6" y="132"/>
                      <a:pt x="6" y="132"/>
                      <a:pt x="6" y="132"/>
                    </a:cubicBezTo>
                    <a:cubicBezTo>
                      <a:pt x="3" y="132"/>
                      <a:pt x="0" y="129"/>
                      <a:pt x="0" y="12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72" y="120"/>
                      <a:pt x="72" y="120"/>
                      <a:pt x="72" y="120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39"/>
                      <a:pt x="75" y="36"/>
                      <a:pt x="78" y="36"/>
                    </a:cubicBezTo>
                    <a:cubicBezTo>
                      <a:pt x="138" y="36"/>
                      <a:pt x="138" y="36"/>
                      <a:pt x="138" y="36"/>
                    </a:cubicBezTo>
                    <a:cubicBezTo>
                      <a:pt x="141" y="36"/>
                      <a:pt x="144" y="39"/>
                      <a:pt x="144" y="42"/>
                    </a:cubicBezTo>
                    <a:cubicBezTo>
                      <a:pt x="144" y="120"/>
                      <a:pt x="144" y="120"/>
                      <a:pt x="144" y="120"/>
                    </a:cubicBezTo>
                    <a:cubicBezTo>
                      <a:pt x="204" y="120"/>
                      <a:pt x="204" y="120"/>
                      <a:pt x="204" y="120"/>
                    </a:cubicBezTo>
                    <a:cubicBezTo>
                      <a:pt x="204" y="12"/>
                      <a:pt x="204" y="12"/>
                      <a:pt x="204" y="12"/>
                    </a:cubicBezTo>
                    <a:cubicBezTo>
                      <a:pt x="204" y="9"/>
                      <a:pt x="207" y="6"/>
                      <a:pt x="210" y="6"/>
                    </a:cubicBezTo>
                    <a:cubicBezTo>
                      <a:pt x="213" y="6"/>
                      <a:pt x="216" y="9"/>
                      <a:pt x="216" y="12"/>
                    </a:cubicBezTo>
                    <a:cubicBezTo>
                      <a:pt x="216" y="126"/>
                      <a:pt x="216" y="126"/>
                      <a:pt x="216" y="126"/>
                    </a:cubicBezTo>
                    <a:cubicBezTo>
                      <a:pt x="216" y="129"/>
                      <a:pt x="213" y="132"/>
                      <a:pt x="210" y="1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  <p:sp>
            <p:nvSpPr>
              <p:cNvPr id="10" name="Freeform 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919C3CE-C9D4-8B3C-3263-79E50D668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1" y="526"/>
                <a:ext cx="429" cy="214"/>
              </a:xfrm>
              <a:custGeom>
                <a:avLst/>
                <a:gdLst>
                  <a:gd name="T0" fmla="*/ 283 w 290"/>
                  <a:gd name="T1" fmla="*/ 145 h 145"/>
                  <a:gd name="T2" fmla="*/ 279 w 290"/>
                  <a:gd name="T3" fmla="*/ 143 h 145"/>
                  <a:gd name="T4" fmla="*/ 145 w 290"/>
                  <a:gd name="T5" fmla="*/ 15 h 145"/>
                  <a:gd name="T6" fmla="*/ 11 w 290"/>
                  <a:gd name="T7" fmla="*/ 143 h 145"/>
                  <a:gd name="T8" fmla="*/ 3 w 290"/>
                  <a:gd name="T9" fmla="*/ 143 h 145"/>
                  <a:gd name="T10" fmla="*/ 3 w 290"/>
                  <a:gd name="T11" fmla="*/ 135 h 145"/>
                  <a:gd name="T12" fmla="*/ 141 w 290"/>
                  <a:gd name="T13" fmla="*/ 3 h 145"/>
                  <a:gd name="T14" fmla="*/ 149 w 290"/>
                  <a:gd name="T15" fmla="*/ 3 h 145"/>
                  <a:gd name="T16" fmla="*/ 287 w 290"/>
                  <a:gd name="T17" fmla="*/ 135 h 145"/>
                  <a:gd name="T18" fmla="*/ 287 w 290"/>
                  <a:gd name="T19" fmla="*/ 143 h 145"/>
                  <a:gd name="T20" fmla="*/ 283 w 290"/>
                  <a:gd name="T21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0" h="145">
                    <a:moveTo>
                      <a:pt x="283" y="145"/>
                    </a:moveTo>
                    <a:cubicBezTo>
                      <a:pt x="282" y="145"/>
                      <a:pt x="280" y="144"/>
                      <a:pt x="279" y="143"/>
                    </a:cubicBezTo>
                    <a:cubicBezTo>
                      <a:pt x="145" y="15"/>
                      <a:pt x="145" y="15"/>
                      <a:pt x="145" y="15"/>
                    </a:cubicBezTo>
                    <a:cubicBezTo>
                      <a:pt x="11" y="143"/>
                      <a:pt x="11" y="143"/>
                      <a:pt x="11" y="143"/>
                    </a:cubicBezTo>
                    <a:cubicBezTo>
                      <a:pt x="9" y="145"/>
                      <a:pt x="5" y="145"/>
                      <a:pt x="3" y="143"/>
                    </a:cubicBezTo>
                    <a:cubicBezTo>
                      <a:pt x="0" y="141"/>
                      <a:pt x="0" y="137"/>
                      <a:pt x="3" y="135"/>
                    </a:cubicBezTo>
                    <a:cubicBezTo>
                      <a:pt x="141" y="3"/>
                      <a:pt x="141" y="3"/>
                      <a:pt x="141" y="3"/>
                    </a:cubicBezTo>
                    <a:cubicBezTo>
                      <a:pt x="143" y="0"/>
                      <a:pt x="147" y="0"/>
                      <a:pt x="149" y="3"/>
                    </a:cubicBezTo>
                    <a:cubicBezTo>
                      <a:pt x="287" y="135"/>
                      <a:pt x="287" y="135"/>
                      <a:pt x="287" y="135"/>
                    </a:cubicBezTo>
                    <a:cubicBezTo>
                      <a:pt x="290" y="137"/>
                      <a:pt x="290" y="141"/>
                      <a:pt x="287" y="143"/>
                    </a:cubicBezTo>
                    <a:cubicBezTo>
                      <a:pt x="286" y="144"/>
                      <a:pt x="285" y="145"/>
                      <a:pt x="283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84F7DB-0388-5CA4-EFAE-839442546255}"/>
              </a:ext>
            </a:extLst>
          </p:cNvPr>
          <p:cNvGrpSpPr/>
          <p:nvPr/>
        </p:nvGrpSpPr>
        <p:grpSpPr>
          <a:xfrm>
            <a:off x="10854795" y="268226"/>
            <a:ext cx="295780" cy="281049"/>
            <a:chOff x="10486468" y="244201"/>
            <a:chExt cx="295780" cy="281049"/>
          </a:xfrm>
        </p:grpSpPr>
        <p:sp>
          <p:nvSpPr>
            <p:cNvPr id="12" name="Rounded Rectangle 45">
              <a:hlinkClick r:id="" action="ppaction://hlinkshowjump?jump=lastslideviewed"/>
              <a:extLst>
                <a:ext uri="{FF2B5EF4-FFF2-40B4-BE49-F238E27FC236}">
                  <a16:creationId xmlns:a16="http://schemas.microsoft.com/office/drawing/2014/main" id="{906A1341-7C95-4092-FDCA-27EEB0311D81}"/>
                </a:ext>
              </a:extLst>
            </p:cNvPr>
            <p:cNvSpPr/>
            <p:nvPr/>
          </p:nvSpPr>
          <p:spPr>
            <a:xfrm>
              <a:off x="10486468" y="244201"/>
              <a:ext cx="295780" cy="281049"/>
            </a:xfrm>
            <a:prstGeom prst="roundRect">
              <a:avLst>
                <a:gd name="adj" fmla="val 50000"/>
              </a:avLst>
            </a:prstGeom>
            <a:solidFill>
              <a:srgbClr val="FDFBFE"/>
            </a:solidFill>
            <a:ln w="0" cap="flat" cmpd="sng" algn="ctr">
              <a:noFill/>
              <a:prstDash val="solid"/>
              <a:miter lim="800000"/>
            </a:ln>
            <a:effectLst>
              <a:outerShdw blurRad="635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marL="7938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cxnSp>
          <p:nvCxnSpPr>
            <p:cNvPr id="13" name="Straight Arrow Connector 12">
              <a:hlinkClick r:id="" action="ppaction://hlinkshowjump?jump=lastslideviewed"/>
              <a:extLst>
                <a:ext uri="{FF2B5EF4-FFF2-40B4-BE49-F238E27FC236}">
                  <a16:creationId xmlns:a16="http://schemas.microsoft.com/office/drawing/2014/main" id="{0CE55D7D-2181-7D15-97E1-97618319FC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56234" y="383232"/>
              <a:ext cx="133711" cy="0"/>
            </a:xfrm>
            <a:prstGeom prst="straightConnector1">
              <a:avLst/>
            </a:prstGeom>
            <a:noFill/>
            <a:ln w="6350" cap="rnd" cmpd="sng" algn="ctr">
              <a:solidFill>
                <a:srgbClr val="000000"/>
              </a:solidFill>
              <a:prstDash val="solid"/>
              <a:miter lim="800000"/>
              <a:headEnd w="lg" len="sm"/>
              <a:tailEnd type="arrow" w="med" len="sm"/>
            </a:ln>
            <a:effectLst/>
          </p:spPr>
        </p:cxn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4DD893-4C35-5EAB-A136-FA53ECBF0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937317"/>
              </p:ext>
            </p:extLst>
          </p:nvPr>
        </p:nvGraphicFramePr>
        <p:xfrm>
          <a:off x="281092" y="895650"/>
          <a:ext cx="11456272" cy="4330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272">
                  <a:extLst>
                    <a:ext uri="{9D8B030D-6E8A-4147-A177-3AD203B41FA5}">
                      <a16:colId xmlns:a16="http://schemas.microsoft.com/office/drawing/2014/main" val="425180976"/>
                    </a:ext>
                  </a:extLst>
                </a:gridCol>
                <a:gridCol w="2566250">
                  <a:extLst>
                    <a:ext uri="{9D8B030D-6E8A-4147-A177-3AD203B41FA5}">
                      <a16:colId xmlns:a16="http://schemas.microsoft.com/office/drawing/2014/main" val="4257957588"/>
                    </a:ext>
                  </a:extLst>
                </a:gridCol>
                <a:gridCol w="2566250">
                  <a:extLst>
                    <a:ext uri="{9D8B030D-6E8A-4147-A177-3AD203B41FA5}">
                      <a16:colId xmlns:a16="http://schemas.microsoft.com/office/drawing/2014/main" val="4180682671"/>
                    </a:ext>
                  </a:extLst>
                </a:gridCol>
                <a:gridCol w="2566250">
                  <a:extLst>
                    <a:ext uri="{9D8B030D-6E8A-4147-A177-3AD203B41FA5}">
                      <a16:colId xmlns:a16="http://schemas.microsoft.com/office/drawing/2014/main" val="2989885593"/>
                    </a:ext>
                  </a:extLst>
                </a:gridCol>
                <a:gridCol w="2566250">
                  <a:extLst>
                    <a:ext uri="{9D8B030D-6E8A-4147-A177-3AD203B41FA5}">
                      <a16:colId xmlns:a16="http://schemas.microsoft.com/office/drawing/2014/main" val="2675447390"/>
                    </a:ext>
                  </a:extLst>
                </a:gridCol>
              </a:tblGrid>
              <a:tr h="491758"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050" b="1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Industry Group </a:t>
                      </a: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(Beta/Gamma)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Client Group </a:t>
                      </a: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(Alpha)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Market </a:t>
                      </a: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(Alpha+)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CapCo (</a:t>
                      </a: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1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Alpha +)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485319"/>
                  </a:ext>
                </a:extLst>
              </a:tr>
              <a:tr h="1522864"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Required Approvers 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7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(SA will not seek approval from anyone else)</a:t>
                      </a:r>
                      <a:endParaRPr kumimoji="0" lang="en-US" sz="7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Delivery - </a:t>
                      </a:r>
                      <a:r>
                        <a:rPr lang="en-US" sz="1050" b="0" dirty="0"/>
                        <a:t>Integrated Delivery CG Lead/Delegate</a:t>
                      </a: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Solution</a:t>
                      </a: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RP = </a:t>
                      </a:r>
                      <a:r>
                        <a:rPr lang="en-US" sz="1050" b="0" dirty="0"/>
                        <a:t>Integrated Solution RP Market Lead/Delegate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dirty="0"/>
                        <a:t>Multiple RP = Integrated Solution CG Lead/Delegate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QA</a:t>
                      </a: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Delivery - </a:t>
                      </a:r>
                      <a:r>
                        <a:rPr lang="en-US" sz="1050" b="0" dirty="0"/>
                        <a:t>Integrated Delivery CG or MU Lead/Delegate</a:t>
                      </a: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Solution</a:t>
                      </a: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RP = </a:t>
                      </a:r>
                      <a:r>
                        <a:rPr lang="en-US" sz="1050" b="0" dirty="0"/>
                        <a:t>Integrated Solution RP Market Lead/Delegate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dirty="0"/>
                        <a:t>Multiple RP = Integrated Solution CG Lead/Delegate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QA</a:t>
                      </a: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Delivery</a:t>
                      </a: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050" b="1" dirty="0"/>
                        <a:t>Integrated Delivery Market CG Lead/Delegate 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Solution</a:t>
                      </a: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RP = </a:t>
                      </a:r>
                      <a:r>
                        <a:rPr lang="en-US" sz="1050" b="1" dirty="0"/>
                        <a:t>Integrated Solution RP Market Lead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1" dirty="0"/>
                        <a:t>Multiple RP = Integrated Solution CG Lead/Delegate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QA</a:t>
                      </a: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Delivery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US" sz="1050" b="1"/>
                        <a:t>Integrated Delivery Market Lead/Delegate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Solution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RP = </a:t>
                      </a:r>
                      <a:r>
                        <a:rPr lang="en-US" sz="1050" b="1"/>
                        <a:t>Integrated Solution RP Global Lead </a:t>
                      </a:r>
                    </a:p>
                    <a:p>
                      <a:pPr marL="171450" marR="0" lvl="0" indent="-1714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1"/>
                        <a:t>Multiple RP = Integrated Solution Market Lead/Delegate </a:t>
                      </a:r>
                      <a:endParaRPr kumimoji="0" lang="en-US" sz="105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709289"/>
                  </a:ext>
                </a:extLst>
              </a:tr>
              <a:tr h="2316022"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Attendees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/>
                        <a:t>One call with the following LIMITED attendees: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Delivery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Solution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QAD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Lead SA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Designated RP Delivery Lead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 Capture</a:t>
                      </a: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/>
                        <a:t>One call with the following LIMITED attendees: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Delivery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Solution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QAD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Lead SA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Designated RP Delivery Lead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 Capture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/>
                        <a:t>One call with the following LIMITED attendees: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Delivery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Solution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/>
                        <a:t>QAD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ESA and Lead SA 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Designated RP Delivery Lead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 Capture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Eco-system Lead (if in scope)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OPTIONAL: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RP Lead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 dirty="0"/>
                        <a:t>One call with the following LIMITED attendees: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dirty="0"/>
                        <a:t>Delivery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dirty="0"/>
                        <a:t>Solution approver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dirty="0"/>
                        <a:t>QAD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ESA and Lead SA 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Designated RP Delivery Lead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 Capture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Eco-system Lead (if in scope)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OPTIONAL:</a:t>
                      </a:r>
                    </a:p>
                    <a:p>
                      <a:pPr marL="285750" marR="0" lvl="0" indent="-285750" algn="l" defTabSz="228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RP Lead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0922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214ADDA-D3BD-A180-703B-66EB6B400242}"/>
              </a:ext>
            </a:extLst>
          </p:cNvPr>
          <p:cNvSpPr txBox="1"/>
          <p:nvPr/>
        </p:nvSpPr>
        <p:spPr>
          <a:xfrm>
            <a:off x="137664" y="5233913"/>
            <a:ext cx="117431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Entry Criteria: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 marL="12573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Solution plan will be made available to the reviewers 24 hours prior to the review meeting</a:t>
            </a:r>
          </a:p>
          <a:p>
            <a:pPr marL="12573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Solution plan to follow available standard template or Digital Solution Plan and any deviations from guidelines are clearly documented</a:t>
            </a:r>
          </a:p>
          <a:p>
            <a:pPr marL="8001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Weekly standing slots available for Alpha+ reviews. Solution Architect needs to trigger the review request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3 days in advance</a:t>
            </a:r>
          </a:p>
          <a:p>
            <a:pPr marL="12573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Slot 1 –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Tuesday 10-11 AM EST</a:t>
            </a:r>
          </a:p>
          <a:p>
            <a:pPr marL="12573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Slot 2 –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Regular"/>
                <a:ea typeface="Aptos" panose="020B0004020202020204" pitchFamily="34" charset="0"/>
                <a:cs typeface="Aptos" panose="020B0004020202020204" pitchFamily="34" charset="0"/>
              </a:rPr>
              <a:t>Thursday 10-11 AM EST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3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88A00CC-4E5C-0FD5-55F0-4795AF387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54E4F4-284A-A3EA-CC08-8E5D9E086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99288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AB18635-B467-4D8A-0663-AF5496BC007F}"/>
              </a:ext>
            </a:extLst>
          </p:cNvPr>
          <p:cNvSpPr/>
          <p:nvPr/>
        </p:nvSpPr>
        <p:spPr>
          <a:xfrm>
            <a:off x="263525" y="260350"/>
            <a:ext cx="11664950" cy="351917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  <a:alpha val="32000"/>
                </a:schemeClr>
              </a:gs>
              <a:gs pos="25000">
                <a:schemeClr val="bg1">
                  <a:alpha val="87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EF9AEDD-798E-1280-65B3-FA03945B14CB}"/>
              </a:ext>
            </a:extLst>
          </p:cNvPr>
          <p:cNvSpPr/>
          <p:nvPr/>
        </p:nvSpPr>
        <p:spPr>
          <a:xfrm flipH="1" flipV="1">
            <a:off x="371475" y="2024654"/>
            <a:ext cx="11449049" cy="2808692"/>
          </a:xfrm>
          <a:prstGeom prst="roundRect">
            <a:avLst>
              <a:gd name="adj" fmla="val 5628"/>
            </a:avLst>
          </a:prstGeom>
          <a:gradFill flip="none" rotWithShape="1">
            <a:gsLst>
              <a:gs pos="33000">
                <a:schemeClr val="accent1">
                  <a:alpha val="82000"/>
                </a:schemeClr>
              </a:gs>
              <a:gs pos="99000">
                <a:schemeClr val="accent2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D67335-F335-5750-1B9E-AEBF389B2A46}"/>
              </a:ext>
            </a:extLst>
          </p:cNvPr>
          <p:cNvSpPr txBox="1"/>
          <p:nvPr/>
        </p:nvSpPr>
        <p:spPr>
          <a:xfrm>
            <a:off x="907780" y="3121224"/>
            <a:ext cx="9740929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Times New Roman" panose="02020603050405020304" pitchFamily="18" charset="0"/>
                <a:cs typeface="Aptos" panose="020B0004020202020204" pitchFamily="34" charset="0"/>
              </a:rPr>
              <a:t>AI First Solution Standards &amp; Guidelines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7B840-32B3-BFEF-96DA-10D54CCF488E}"/>
              </a:ext>
            </a:extLst>
          </p:cNvPr>
          <p:cNvSpPr txBox="1"/>
          <p:nvPr/>
        </p:nvSpPr>
        <p:spPr>
          <a:xfrm>
            <a:off x="907780" y="958862"/>
            <a:ext cx="867377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 Light"/>
                <a:ea typeface="+mn-ea"/>
                <a:cs typeface="+mn-c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3004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5EE80-B24E-4570-C9FF-2E489E74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D4427-2643-C25B-7C65-4439309B3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First Solution Approach: Market Reality and Urgency</a:t>
            </a:r>
          </a:p>
        </p:txBody>
      </p:sp>
      <p:sp>
        <p:nvSpPr>
          <p:cNvPr id="77" name="Rectangle: Rounded Corners 1">
            <a:extLst>
              <a:ext uri="{FF2B5EF4-FFF2-40B4-BE49-F238E27FC236}">
                <a16:creationId xmlns:a16="http://schemas.microsoft.com/office/drawing/2014/main" id="{AF259171-6526-4FA1-0D8E-036F6C4521FB}"/>
              </a:ext>
            </a:extLst>
          </p:cNvPr>
          <p:cNvSpPr/>
          <p:nvPr/>
        </p:nvSpPr>
        <p:spPr>
          <a:xfrm>
            <a:off x="262858" y="661352"/>
            <a:ext cx="7642078" cy="388710"/>
          </a:xfrm>
          <a:prstGeom prst="roundRect">
            <a:avLst>
              <a:gd name="adj" fmla="val 12239"/>
            </a:avLst>
          </a:prstGeom>
          <a:gradFill flip="none" rotWithShape="1">
            <a:gsLst>
              <a:gs pos="0">
                <a:srgbClr val="531DFE"/>
              </a:gs>
              <a:gs pos="100000">
                <a:srgbClr val="D857F2"/>
              </a:gs>
            </a:gsLst>
            <a:lin ang="2700000" scaled="1"/>
            <a:tileRect/>
          </a:gradFill>
          <a:ln>
            <a:noFill/>
          </a:ln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6" name="Rectangle: Rounded Corners 30">
            <a:extLst>
              <a:ext uri="{FF2B5EF4-FFF2-40B4-BE49-F238E27FC236}">
                <a16:creationId xmlns:a16="http://schemas.microsoft.com/office/drawing/2014/main" id="{E4E35001-FD4A-8EA9-053E-63E88734A186}"/>
              </a:ext>
            </a:extLst>
          </p:cNvPr>
          <p:cNvSpPr/>
          <p:nvPr/>
        </p:nvSpPr>
        <p:spPr>
          <a:xfrm>
            <a:off x="8023860" y="661352"/>
            <a:ext cx="3904614" cy="388710"/>
          </a:xfrm>
          <a:prstGeom prst="roundRect">
            <a:avLst>
              <a:gd name="adj" fmla="val 8697"/>
            </a:avLst>
          </a:prstGeom>
          <a:gradFill flip="none" rotWithShape="1">
            <a:gsLst>
              <a:gs pos="0">
                <a:srgbClr val="531DFE"/>
              </a:gs>
              <a:gs pos="100000">
                <a:srgbClr val="D857F2"/>
              </a:gs>
            </a:gsLst>
            <a:lin ang="2700000" scaled="1"/>
            <a:tileRect/>
          </a:gradFill>
          <a:ln>
            <a:noFill/>
          </a:ln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0B39AC9-BBE1-D7A8-041A-92543A0A9A02}"/>
              </a:ext>
            </a:extLst>
          </p:cNvPr>
          <p:cNvSpPr txBox="1"/>
          <p:nvPr/>
        </p:nvSpPr>
        <p:spPr>
          <a:xfrm>
            <a:off x="8168630" y="763374"/>
            <a:ext cx="105637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3828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603030202060203" pitchFamily="34" charset="0"/>
                <a:ea typeface="+mn-ea"/>
                <a:cs typeface="+mn-cs"/>
              </a:rPr>
              <a:t>AMS WR 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53 %  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3CE48E-03CD-9E62-3D44-B043C8110B3D}"/>
              </a:ext>
            </a:extLst>
          </p:cNvPr>
          <p:cNvGrpSpPr/>
          <p:nvPr/>
        </p:nvGrpSpPr>
        <p:grpSpPr>
          <a:xfrm>
            <a:off x="345106" y="763921"/>
            <a:ext cx="2141345" cy="184666"/>
            <a:chOff x="345106" y="845236"/>
            <a:chExt cx="2141345" cy="18466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F332590-2292-AA1E-3316-E14D6F2E53C0}"/>
                </a:ext>
              </a:extLst>
            </p:cNvPr>
            <p:cNvSpPr txBox="1"/>
            <p:nvPr/>
          </p:nvSpPr>
          <p:spPr>
            <a:xfrm>
              <a:off x="345106" y="845236"/>
              <a:ext cx="188755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3828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Qualified Pipeline 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: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 panose="020B0503030202060203" pitchFamily="34" charset="0"/>
                  <a:ea typeface="+mn-ea"/>
                  <a:cs typeface="+mn-cs"/>
                </a:rPr>
                <a:t>$27.6 Bn 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BC6FB8C-F19D-F100-4222-988F3AF2CB74}"/>
                </a:ext>
              </a:extLst>
            </p:cNvPr>
            <p:cNvSpPr txBox="1"/>
            <p:nvPr/>
          </p:nvSpPr>
          <p:spPr>
            <a:xfrm>
              <a:off x="2217580" y="908804"/>
              <a:ext cx="268871" cy="102156"/>
            </a:xfrm>
            <a:prstGeom prst="roundRect">
              <a:avLst/>
            </a:prstGeom>
            <a:solidFill>
              <a:srgbClr val="FF4343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-1</a:t>
              </a:r>
              <a:r>
                <a:rPr kumimoji="0" lang="en-US" sz="6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%</a:t>
              </a:r>
              <a:r>
                <a: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 </a:t>
              </a: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YoY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EE10222-1E39-B831-88CC-1E62A67E164C}"/>
              </a:ext>
            </a:extLst>
          </p:cNvPr>
          <p:cNvSpPr txBox="1"/>
          <p:nvPr/>
        </p:nvSpPr>
        <p:spPr>
          <a:xfrm>
            <a:off x="4553126" y="763921"/>
            <a:ext cx="107608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3828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603030202060203" pitchFamily="34" charset="0"/>
                <a:ea typeface="+mn-ea"/>
                <a:cs typeface="+mn-cs"/>
              </a:rPr>
              <a:t>Win Rate 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50%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3D14CA-24CC-2B3C-2E97-8025AA689E90}"/>
              </a:ext>
            </a:extLst>
          </p:cNvPr>
          <p:cNvGrpSpPr/>
          <p:nvPr/>
        </p:nvGrpSpPr>
        <p:grpSpPr>
          <a:xfrm>
            <a:off x="2824013" y="763921"/>
            <a:ext cx="1391551" cy="184666"/>
            <a:chOff x="2778739" y="845236"/>
            <a:chExt cx="1391551" cy="1846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AB4565-E7AF-40D7-DEEC-EE67DFCBE989}"/>
                </a:ext>
              </a:extLst>
            </p:cNvPr>
            <p:cNvSpPr txBox="1"/>
            <p:nvPr/>
          </p:nvSpPr>
          <p:spPr>
            <a:xfrm>
              <a:off x="2778739" y="845236"/>
              <a:ext cx="117172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3828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$Wins 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: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 panose="020B0503030202060203" pitchFamily="34" charset="0"/>
                  <a:ea typeface="+mn-ea"/>
                  <a:cs typeface="+mn-cs"/>
                </a:rPr>
                <a:t>$11.6 Bn 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2018F6-11A7-C399-0DD5-000AB55D3857}"/>
                </a:ext>
              </a:extLst>
            </p:cNvPr>
            <p:cNvSpPr txBox="1"/>
            <p:nvPr/>
          </p:nvSpPr>
          <p:spPr>
            <a:xfrm>
              <a:off x="3901419" y="908804"/>
              <a:ext cx="268871" cy="102156"/>
            </a:xfrm>
            <a:prstGeom prst="roundRect">
              <a:avLst/>
            </a:prstGeom>
            <a:solidFill>
              <a:srgbClr val="FF4343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-1</a:t>
              </a:r>
              <a:r>
                <a:rPr kumimoji="0" lang="en-US" sz="600" b="0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%</a:t>
              </a:r>
              <a:r>
                <a: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 </a:t>
              </a:r>
              <a:r>
                <a:rPr kumimoji="0" lang="en-US" sz="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YoY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9E2B9C-A5D0-7880-F96A-ED600559E28A}"/>
              </a:ext>
            </a:extLst>
          </p:cNvPr>
          <p:cNvGrpSpPr/>
          <p:nvPr/>
        </p:nvGrpSpPr>
        <p:grpSpPr>
          <a:xfrm>
            <a:off x="5966778" y="763921"/>
            <a:ext cx="1736279" cy="184666"/>
            <a:chOff x="5735758" y="845236"/>
            <a:chExt cx="1736279" cy="1846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F48DD9-48C8-D448-8CD4-11BB18F7D992}"/>
                </a:ext>
              </a:extLst>
            </p:cNvPr>
            <p:cNvSpPr txBox="1"/>
            <p:nvPr/>
          </p:nvSpPr>
          <p:spPr>
            <a:xfrm>
              <a:off x="7193269" y="908804"/>
              <a:ext cx="278768" cy="102156"/>
            </a:xfrm>
            <a:prstGeom prst="roundRect">
              <a:avLst/>
            </a:prstGeom>
            <a:solidFill>
              <a:srgbClr val="198F43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rPr>
                <a:t>3% YoY</a:t>
              </a:r>
              <a:endPara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C1189F2-9780-CCF5-86D8-1C782AB75008}"/>
                </a:ext>
              </a:extLst>
            </p:cNvPr>
            <p:cNvSpPr txBox="1"/>
            <p:nvPr/>
          </p:nvSpPr>
          <p:spPr>
            <a:xfrm>
              <a:off x="5735758" y="845236"/>
              <a:ext cx="151467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3828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Competitive WR 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Medium" panose="020B0603030202060203" pitchFamily="34" charset="0"/>
                  <a:ea typeface="+mn-ea"/>
                  <a:cs typeface="+mn-cs"/>
                </a:rPr>
                <a:t>: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 panose="020B0503030202060203" pitchFamily="34" charset="0"/>
                  <a:ea typeface="+mn-ea"/>
                  <a:cs typeface="+mn-cs"/>
                </a:rPr>
                <a:t>35%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D2D1E14-C2C2-B940-F64C-6A96263765EF}"/>
              </a:ext>
            </a:extLst>
          </p:cNvPr>
          <p:cNvSpPr txBox="1"/>
          <p:nvPr/>
        </p:nvSpPr>
        <p:spPr>
          <a:xfrm>
            <a:off x="9594574" y="763374"/>
            <a:ext cx="922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3828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603030202060203" pitchFamily="34" charset="0"/>
                <a:ea typeface="+mn-ea"/>
                <a:cs typeface="+mn-cs"/>
              </a:rPr>
              <a:t>SI WR 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45 %  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569D5A-79B7-BE7E-3EED-708F515351B5}"/>
              </a:ext>
            </a:extLst>
          </p:cNvPr>
          <p:cNvSpPr txBox="1"/>
          <p:nvPr/>
        </p:nvSpPr>
        <p:spPr>
          <a:xfrm>
            <a:off x="10886844" y="763374"/>
            <a:ext cx="922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3828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Medium" panose="020B0603030202060203" pitchFamily="34" charset="0"/>
                <a:ea typeface="+mn-ea"/>
                <a:cs typeface="+mn-cs"/>
              </a:rPr>
              <a:t>IMS WR 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37 %  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4289C3B9-88C3-99B3-B356-47AF623EB3A9}"/>
              </a:ext>
            </a:extLst>
          </p:cNvPr>
          <p:cNvSpPr/>
          <p:nvPr/>
        </p:nvSpPr>
        <p:spPr>
          <a:xfrm>
            <a:off x="257416" y="1216199"/>
            <a:ext cx="5946238" cy="3629961"/>
          </a:xfrm>
          <a:prstGeom prst="roundRect">
            <a:avLst>
              <a:gd name="adj" fmla="val 4102"/>
            </a:avLst>
          </a:prstGeom>
          <a:solidFill>
            <a:srgbClr val="FFFF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177800" algn="ctr" rotWithShape="0">
              <a:prstClr val="black">
                <a:alpha val="2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85412D5A-D82E-21C4-E569-4CB94679E6E6}"/>
              </a:ext>
            </a:extLst>
          </p:cNvPr>
          <p:cNvGrpSpPr/>
          <p:nvPr/>
        </p:nvGrpSpPr>
        <p:grpSpPr>
          <a:xfrm>
            <a:off x="538224" y="1336203"/>
            <a:ext cx="5674254" cy="3002159"/>
            <a:chOff x="167312" y="1336203"/>
            <a:chExt cx="6045166" cy="300215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B11566A-F399-A39D-C408-7E86F740AB9F}"/>
                </a:ext>
              </a:extLst>
            </p:cNvPr>
            <p:cNvSpPr/>
            <p:nvPr/>
          </p:nvSpPr>
          <p:spPr>
            <a:xfrm>
              <a:off x="2106636" y="1934439"/>
              <a:ext cx="2226425" cy="2323713"/>
            </a:xfrm>
            <a:custGeom>
              <a:avLst/>
              <a:gdLst>
                <a:gd name="csX0" fmla="*/ 0 w 3377360"/>
                <a:gd name="csY0" fmla="*/ 0 h 4276709"/>
                <a:gd name="csX1" fmla="*/ 3377360 w 3377360"/>
                <a:gd name="csY1" fmla="*/ 0 h 4276709"/>
                <a:gd name="csX2" fmla="*/ 3377360 w 3377360"/>
                <a:gd name="csY2" fmla="*/ 4276709 h 4276709"/>
                <a:gd name="csX3" fmla="*/ 0 w 3377360"/>
                <a:gd name="csY3" fmla="*/ 4276709 h 4276709"/>
                <a:gd name="csX4" fmla="*/ 0 w 3377360"/>
                <a:gd name="csY4" fmla="*/ 0 h 42767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4276709">
                  <a:moveTo>
                    <a:pt x="0" y="0"/>
                  </a:moveTo>
                  <a:lnTo>
                    <a:pt x="3377360" y="0"/>
                  </a:lnTo>
                  <a:lnTo>
                    <a:pt x="3377360" y="4276709"/>
                  </a:lnTo>
                  <a:lnTo>
                    <a:pt x="0" y="427670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Blending </a:t>
              </a: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humans + agents 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(pod-based pricing)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Applying </a:t>
              </a: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AI across the entire lifecycle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not point solutions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Showing materially </a:t>
              </a: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lower TCO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AI Eliminates tickets, prevents failures, activity volume drops not grows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Autonomy level pricing with price linked agentic maturity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Outcome based and value aligned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A08EEA4-E949-3D25-6436-8F4D92B286E2}"/>
                </a:ext>
              </a:extLst>
            </p:cNvPr>
            <p:cNvSpPr/>
            <p:nvPr/>
          </p:nvSpPr>
          <p:spPr>
            <a:xfrm>
              <a:off x="4302049" y="2040297"/>
              <a:ext cx="1901023" cy="2262158"/>
            </a:xfrm>
            <a:custGeom>
              <a:avLst/>
              <a:gdLst>
                <a:gd name="csX0" fmla="*/ 0 w 3377360"/>
                <a:gd name="csY0" fmla="*/ 0 h 4276709"/>
                <a:gd name="csX1" fmla="*/ 3377360 w 3377360"/>
                <a:gd name="csY1" fmla="*/ 0 h 4276709"/>
                <a:gd name="csX2" fmla="*/ 3377360 w 3377360"/>
                <a:gd name="csY2" fmla="*/ 4276709 h 4276709"/>
                <a:gd name="csX3" fmla="*/ 0 w 3377360"/>
                <a:gd name="csY3" fmla="*/ 4276709 h 4276709"/>
                <a:gd name="csX4" fmla="*/ 0 w 3377360"/>
                <a:gd name="csY4" fmla="*/ 0 h 42767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4276709">
                  <a:moveTo>
                    <a:pt x="0" y="0"/>
                  </a:moveTo>
                  <a:lnTo>
                    <a:pt x="3377360" y="0"/>
                  </a:lnTo>
                  <a:lnTo>
                    <a:pt x="3377360" y="4276709"/>
                  </a:lnTo>
                  <a:lnTo>
                    <a:pt x="0" y="427670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Productivity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gains are incremental and  backloaded over 5 years → </a:t>
              </a: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too slow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Accelerating the maturity models to Semi and Fully Autonomous Operations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Small deals 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 not get </a:t>
              </a: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ROI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56032" marR="0" lvl="1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500C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Legacy Delivery‑led, FTE‑first models cannot compete in an AI-first environment.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D499D51-9D13-4E61-8AC8-AA98CEBF6BD5}"/>
                </a:ext>
              </a:extLst>
            </p:cNvPr>
            <p:cNvSpPr/>
            <p:nvPr/>
          </p:nvSpPr>
          <p:spPr>
            <a:xfrm>
              <a:off x="167312" y="1891538"/>
              <a:ext cx="1906703" cy="2446824"/>
            </a:xfrm>
            <a:custGeom>
              <a:avLst/>
              <a:gdLst>
                <a:gd name="csX0" fmla="*/ 0 w 3377360"/>
                <a:gd name="csY0" fmla="*/ 0 h 4276709"/>
                <a:gd name="csX1" fmla="*/ 3377360 w 3377360"/>
                <a:gd name="csY1" fmla="*/ 0 h 4276709"/>
                <a:gd name="csX2" fmla="*/ 3377360 w 3377360"/>
                <a:gd name="csY2" fmla="*/ 4276709 h 4276709"/>
                <a:gd name="csX3" fmla="*/ 0 w 3377360"/>
                <a:gd name="csY3" fmla="*/ 4276709 h 4276709"/>
                <a:gd name="csX4" fmla="*/ 0 w 3377360"/>
                <a:gd name="csY4" fmla="*/ 0 h 42767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4276709">
                  <a:moveTo>
                    <a:pt x="0" y="0"/>
                  </a:moveTo>
                  <a:lnTo>
                    <a:pt x="3377360" y="0"/>
                  </a:lnTo>
                  <a:lnTo>
                    <a:pt x="3377360" y="4276709"/>
                  </a:lnTo>
                  <a:lnTo>
                    <a:pt x="0" y="427670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256032" marR="0" lvl="0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Historic </a:t>
              </a: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pricing buffer (CPR / differentiation)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kumimoji="0" lang="en-GB" sz="12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56032" marR="0" lvl="0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Significant AI productivity realization gaps</a:t>
              </a:r>
            </a:p>
            <a:p>
              <a:pPr marL="256032" marR="0" lvl="0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showing up as a </a:t>
              </a: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premium </a:t>
              </a:r>
              <a:r>
                <a:rPr kumimoji="0" lang="en-GB" sz="1200" b="1" i="0" u="none" strike="noStrike" kern="1200" cap="none" spc="-3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vendor without differentiated value</a:t>
              </a:r>
            </a:p>
            <a:p>
              <a:pPr marL="256032" marR="0" lvl="0" indent="-109728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Graphik Light" panose="020B04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Clients demanding TCO reduction with AI efficiencies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D9B925-F967-B59F-F0F1-3FF85BBDF0D8}"/>
                </a:ext>
              </a:extLst>
            </p:cNvPr>
            <p:cNvSpPr/>
            <p:nvPr/>
          </p:nvSpPr>
          <p:spPr>
            <a:xfrm>
              <a:off x="2217580" y="1358625"/>
              <a:ext cx="2084469" cy="323165"/>
            </a:xfrm>
            <a:custGeom>
              <a:avLst/>
              <a:gdLst>
                <a:gd name="csX0" fmla="*/ 0 w 3377360"/>
                <a:gd name="csY0" fmla="*/ 0 h 547200"/>
                <a:gd name="csX1" fmla="*/ 3377360 w 3377360"/>
                <a:gd name="csY1" fmla="*/ 0 h 547200"/>
                <a:gd name="csX2" fmla="*/ 3377360 w 3377360"/>
                <a:gd name="csY2" fmla="*/ 547200 h 547200"/>
                <a:gd name="csX3" fmla="*/ 0 w 3377360"/>
                <a:gd name="csY3" fmla="*/ 547200 h 547200"/>
                <a:gd name="csX4" fmla="*/ 0 w 3377360"/>
                <a:gd name="csY4" fmla="*/ 0 h 547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547200">
                  <a:moveTo>
                    <a:pt x="0" y="0"/>
                  </a:moveTo>
                  <a:lnTo>
                    <a:pt x="3377360" y="0"/>
                  </a:lnTo>
                  <a:lnTo>
                    <a:pt x="3377360" y="547200"/>
                  </a:lnTo>
                  <a:lnTo>
                    <a:pt x="0" y="5472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50073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 Competitive behaviour &amp; </a:t>
              </a:r>
              <a:r>
                <a:rPr kumimoji="0" lang="en-GB" sz="1050" b="1" i="0" u="none" strike="noStrike" kern="1200" cap="none" spc="-30" normalizeH="0" baseline="0" noProof="0" dirty="0">
                  <a:ln>
                    <a:noFill/>
                  </a:ln>
                  <a:solidFill>
                    <a:srgbClr val="450073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Analyst Recommendations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C06F285-F49B-7AC6-EBB0-272B93C9CCEB}"/>
                </a:ext>
              </a:extLst>
            </p:cNvPr>
            <p:cNvSpPr/>
            <p:nvPr/>
          </p:nvSpPr>
          <p:spPr>
            <a:xfrm>
              <a:off x="4499222" y="1336203"/>
              <a:ext cx="1713256" cy="161583"/>
            </a:xfrm>
            <a:custGeom>
              <a:avLst/>
              <a:gdLst>
                <a:gd name="csX0" fmla="*/ 0 w 3377360"/>
                <a:gd name="csY0" fmla="*/ 0 h 547200"/>
                <a:gd name="csX1" fmla="*/ 3377360 w 3377360"/>
                <a:gd name="csY1" fmla="*/ 0 h 547200"/>
                <a:gd name="csX2" fmla="*/ 3377360 w 3377360"/>
                <a:gd name="csY2" fmla="*/ 547200 h 547200"/>
                <a:gd name="csX3" fmla="*/ 0 w 3377360"/>
                <a:gd name="csY3" fmla="*/ 547200 h 547200"/>
                <a:gd name="csX4" fmla="*/ 0 w 3377360"/>
                <a:gd name="csY4" fmla="*/ 0 h 547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547200">
                  <a:moveTo>
                    <a:pt x="0" y="0"/>
                  </a:moveTo>
                  <a:lnTo>
                    <a:pt x="3377360" y="0"/>
                  </a:lnTo>
                  <a:lnTo>
                    <a:pt x="3377360" y="547200"/>
                  </a:lnTo>
                  <a:lnTo>
                    <a:pt x="0" y="5472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>
                  <a:ln>
                    <a:noFill/>
                  </a:ln>
                  <a:solidFill>
                    <a:srgbClr val="450073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 Key solution concerns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80E3401-5B14-06AB-CB27-18BC10C0A759}"/>
                </a:ext>
              </a:extLst>
            </p:cNvPr>
            <p:cNvSpPr/>
            <p:nvPr/>
          </p:nvSpPr>
          <p:spPr>
            <a:xfrm>
              <a:off x="379634" y="1433696"/>
              <a:ext cx="1500601" cy="144881"/>
            </a:xfrm>
            <a:custGeom>
              <a:avLst/>
              <a:gdLst>
                <a:gd name="csX0" fmla="*/ 0 w 3377360"/>
                <a:gd name="csY0" fmla="*/ 0 h 547200"/>
                <a:gd name="csX1" fmla="*/ 3377360 w 3377360"/>
                <a:gd name="csY1" fmla="*/ 0 h 547200"/>
                <a:gd name="csX2" fmla="*/ 3377360 w 3377360"/>
                <a:gd name="csY2" fmla="*/ 547200 h 547200"/>
                <a:gd name="csX3" fmla="*/ 0 w 3377360"/>
                <a:gd name="csY3" fmla="*/ 547200 h 547200"/>
                <a:gd name="csX4" fmla="*/ 0 w 3377360"/>
                <a:gd name="csY4" fmla="*/ 0 h 547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7360" h="547200">
                  <a:moveTo>
                    <a:pt x="0" y="0"/>
                  </a:moveTo>
                  <a:lnTo>
                    <a:pt x="3377360" y="0"/>
                  </a:lnTo>
                  <a:lnTo>
                    <a:pt x="3377360" y="547200"/>
                  </a:lnTo>
                  <a:lnTo>
                    <a:pt x="0" y="5472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sp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>
                  <a:ln>
                    <a:noFill/>
                  </a:ln>
                  <a:solidFill>
                    <a:srgbClr val="450073"/>
                  </a:solidFill>
                  <a:effectLst/>
                  <a:uLnTx/>
                  <a:uFillTx/>
                  <a:latin typeface="Graphik Regular"/>
                  <a:ea typeface="+mn-ea"/>
                  <a:cs typeface="+mn-cs"/>
                </a:rPr>
                <a:t>1. What’s changed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54CAFBF-0FF4-07B3-2D3E-BCC0864D8E8E}"/>
                </a:ext>
              </a:extLst>
            </p:cNvPr>
            <p:cNvSpPr/>
            <p:nvPr/>
          </p:nvSpPr>
          <p:spPr>
            <a:xfrm>
              <a:off x="379634" y="1660594"/>
              <a:ext cx="314525" cy="4571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DE7A41-0545-74E7-5A26-74D66AE2C6CC}"/>
                </a:ext>
              </a:extLst>
            </p:cNvPr>
            <p:cNvSpPr/>
            <p:nvPr/>
          </p:nvSpPr>
          <p:spPr>
            <a:xfrm>
              <a:off x="2217580" y="1660594"/>
              <a:ext cx="314525" cy="4571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B23906-B09A-D244-220E-E42BD06B05DB}"/>
                </a:ext>
              </a:extLst>
            </p:cNvPr>
            <p:cNvSpPr/>
            <p:nvPr/>
          </p:nvSpPr>
          <p:spPr>
            <a:xfrm>
              <a:off x="4499222" y="1660594"/>
              <a:ext cx="314525" cy="4571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  <a:ea typeface="+mn-ea"/>
                <a:cs typeface="+mn-cs"/>
              </a:endParaRPr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5C560C2-C026-7A2E-3731-B77AE7C017B0}"/>
                </a:ext>
              </a:extLst>
            </p:cNvPr>
            <p:cNvGrpSpPr/>
            <p:nvPr/>
          </p:nvGrpSpPr>
          <p:grpSpPr>
            <a:xfrm>
              <a:off x="2115462" y="1861025"/>
              <a:ext cx="2250219" cy="2447851"/>
              <a:chOff x="2239675" y="1861026"/>
              <a:chExt cx="2102211" cy="221719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FC7AA70-CA39-470B-6586-8B48BCFAFF9F}"/>
                  </a:ext>
                </a:extLst>
              </p:cNvPr>
              <p:cNvCxnSpPr/>
              <p:nvPr/>
            </p:nvCxnSpPr>
            <p:spPr>
              <a:xfrm>
                <a:off x="2239675" y="1861026"/>
                <a:ext cx="0" cy="2217198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5DB62AC-F0B9-D3DE-9258-004AA1ED424F}"/>
                  </a:ext>
                </a:extLst>
              </p:cNvPr>
              <p:cNvCxnSpPr/>
              <p:nvPr/>
            </p:nvCxnSpPr>
            <p:spPr>
              <a:xfrm>
                <a:off x="4341886" y="1861026"/>
                <a:ext cx="0" cy="2217198"/>
              </a:xfrm>
              <a:prstGeom prst="line">
                <a:avLst/>
              </a:prstGeom>
              <a:ln w="3175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ED24BD6-4875-5623-1439-7FB30C8B9442}"/>
              </a:ext>
            </a:extLst>
          </p:cNvPr>
          <p:cNvSpPr/>
          <p:nvPr/>
        </p:nvSpPr>
        <p:spPr>
          <a:xfrm>
            <a:off x="263526" y="4981479"/>
            <a:ext cx="11664948" cy="412250"/>
          </a:xfrm>
          <a:prstGeom prst="roundRect">
            <a:avLst>
              <a:gd name="adj" fmla="val 16973"/>
            </a:avLst>
          </a:prstGeom>
          <a:solidFill>
            <a:srgbClr val="FFFFFF"/>
          </a:solidFill>
          <a:ln w="6350" cap="flat" cmpd="sng" algn="ctr">
            <a:solidFill>
              <a:schemeClr val="bg2"/>
            </a:solidFill>
            <a:prstDash val="solid"/>
            <a:miter lim="800000"/>
          </a:ln>
          <a:effectLst>
            <a:outerShdw blurRad="177800" algn="ctr" rotWithShape="0">
              <a:prstClr val="black">
                <a:alpha val="20000"/>
              </a:prst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A0F5562-1207-6619-6DB4-EA91E8C54FA3}"/>
              </a:ext>
            </a:extLst>
          </p:cNvPr>
          <p:cNvSpPr txBox="1"/>
          <p:nvPr/>
        </p:nvSpPr>
        <p:spPr>
          <a:xfrm>
            <a:off x="357946" y="5029711"/>
            <a:ext cx="2008896" cy="3523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Few Deals with AI First solution </a:t>
            </a:r>
            <a:b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</a:b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 Regular"/>
                <a:ea typeface="+mn-ea"/>
                <a:cs typeface="+mn-cs"/>
              </a:rPr>
              <a:t>approach being applied</a:t>
            </a:r>
          </a:p>
        </p:txBody>
      </p:sp>
      <p:pic>
        <p:nvPicPr>
          <p:cNvPr id="48" name="Image 3" descr="preencoded.png">
            <a:extLst>
              <a:ext uri="{FF2B5EF4-FFF2-40B4-BE49-F238E27FC236}">
                <a16:creationId xmlns:a16="http://schemas.microsoft.com/office/drawing/2014/main" id="{D9F23A9B-6C86-79A0-4772-3B7C481351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603" b="12603"/>
          <a:stretch>
            <a:fillRect/>
          </a:stretch>
        </p:blipFill>
        <p:spPr>
          <a:xfrm>
            <a:off x="4806136" y="5035441"/>
            <a:ext cx="682525" cy="304326"/>
          </a:xfrm>
          <a:prstGeom prst="rect">
            <a:avLst/>
          </a:prstGeom>
        </p:spPr>
      </p:pic>
      <p:pic>
        <p:nvPicPr>
          <p:cNvPr id="54" name="Image 0" descr="preencoded.png">
            <a:extLst>
              <a:ext uri="{FF2B5EF4-FFF2-40B4-BE49-F238E27FC236}">
                <a16:creationId xmlns:a16="http://schemas.microsoft.com/office/drawing/2014/main" id="{426A8852-9C82-405A-1CD1-0E93C03955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39261" y="5037471"/>
            <a:ext cx="657293" cy="300266"/>
          </a:xfrm>
          <a:prstGeom prst="rect">
            <a:avLst/>
          </a:prstGeom>
        </p:spPr>
      </p:pic>
      <p:pic>
        <p:nvPicPr>
          <p:cNvPr id="56" name="Image 1" descr="preencoded.png">
            <a:extLst>
              <a:ext uri="{FF2B5EF4-FFF2-40B4-BE49-F238E27FC236}">
                <a16:creationId xmlns:a16="http://schemas.microsoft.com/office/drawing/2014/main" id="{C31F7F96-C342-6A80-906D-7BF88AB440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58" t="-4269" b="38358"/>
          <a:stretch>
            <a:fillRect/>
          </a:stretch>
        </p:blipFill>
        <p:spPr>
          <a:xfrm>
            <a:off x="9250552" y="5052033"/>
            <a:ext cx="718991" cy="271143"/>
          </a:xfrm>
          <a:prstGeom prst="rect">
            <a:avLst/>
          </a:prstGeom>
        </p:spPr>
      </p:pic>
      <p:pic>
        <p:nvPicPr>
          <p:cNvPr id="67" name="Image 2" descr="preencoded.png">
            <a:extLst>
              <a:ext uri="{FF2B5EF4-FFF2-40B4-BE49-F238E27FC236}">
                <a16:creationId xmlns:a16="http://schemas.microsoft.com/office/drawing/2014/main" id="{FDB422DC-7F4C-1274-11CD-CBB1D69CED5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04366" y="5052491"/>
            <a:ext cx="591533" cy="270227"/>
          </a:xfrm>
          <a:prstGeom prst="rect">
            <a:avLst/>
          </a:prstGeom>
        </p:spPr>
      </p:pic>
      <p:pic>
        <p:nvPicPr>
          <p:cNvPr id="68" name="Image 4" descr="preencoded.png">
            <a:extLst>
              <a:ext uri="{FF2B5EF4-FFF2-40B4-BE49-F238E27FC236}">
                <a16:creationId xmlns:a16="http://schemas.microsoft.com/office/drawing/2014/main" id="{6A17B614-1FE7-AEC6-0C49-FE1BE26507C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90350" y="5003862"/>
            <a:ext cx="804434" cy="367485"/>
          </a:xfrm>
          <a:prstGeom prst="rect">
            <a:avLst/>
          </a:prstGeom>
        </p:spPr>
      </p:pic>
      <p:pic>
        <p:nvPicPr>
          <p:cNvPr id="69" name="Image 5" descr="preencoded.png">
            <a:extLst>
              <a:ext uri="{FF2B5EF4-FFF2-40B4-BE49-F238E27FC236}">
                <a16:creationId xmlns:a16="http://schemas.microsoft.com/office/drawing/2014/main" id="{53742FCA-E0DC-04CB-70EB-61CEB9F972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072386" y="5037471"/>
            <a:ext cx="657293" cy="300266"/>
          </a:xfrm>
          <a:prstGeom prst="rect">
            <a:avLst/>
          </a:prstGeom>
        </p:spPr>
      </p:pic>
      <p:pic>
        <p:nvPicPr>
          <p:cNvPr id="70" name="Image 6" descr="preencoded.png">
            <a:extLst>
              <a:ext uri="{FF2B5EF4-FFF2-40B4-BE49-F238E27FC236}">
                <a16:creationId xmlns:a16="http://schemas.microsoft.com/office/drawing/2014/main" id="{0FFB6E88-A057-DD45-521E-503F4E084F3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177" r="8177"/>
          <a:stretch>
            <a:fillRect/>
          </a:stretch>
        </p:blipFill>
        <p:spPr>
          <a:xfrm>
            <a:off x="10179125" y="5052491"/>
            <a:ext cx="688790" cy="270226"/>
          </a:xfrm>
          <a:prstGeom prst="rect">
            <a:avLst/>
          </a:prstGeom>
        </p:spPr>
      </p:pic>
      <p:pic>
        <p:nvPicPr>
          <p:cNvPr id="71" name="Image 8" descr="preencoded.png">
            <a:extLst>
              <a:ext uri="{FF2B5EF4-FFF2-40B4-BE49-F238E27FC236}">
                <a16:creationId xmlns:a16="http://schemas.microsoft.com/office/drawing/2014/main" id="{19E24805-2BA3-E299-E6D1-496C381AB89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405481" y="5042813"/>
            <a:ext cx="635489" cy="289582"/>
          </a:xfrm>
          <a:prstGeom prst="rect">
            <a:avLst/>
          </a:prstGeom>
        </p:spPr>
      </p:pic>
      <p:pic>
        <p:nvPicPr>
          <p:cNvPr id="76" name="Image 9" descr="preencoded.png">
            <a:extLst>
              <a:ext uri="{FF2B5EF4-FFF2-40B4-BE49-F238E27FC236}">
                <a16:creationId xmlns:a16="http://schemas.microsoft.com/office/drawing/2014/main" id="{191F7D57-09D6-EBA9-405E-AB3F7DCD905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698243" y="5038165"/>
            <a:ext cx="682525" cy="298879"/>
          </a:xfrm>
          <a:prstGeom prst="rect">
            <a:avLst/>
          </a:prstGeom>
        </p:spPr>
      </p:pic>
      <p:pic>
        <p:nvPicPr>
          <p:cNvPr id="106" name="Image 7" descr="preencoded.png">
            <a:extLst>
              <a:ext uri="{FF2B5EF4-FFF2-40B4-BE49-F238E27FC236}">
                <a16:creationId xmlns:a16="http://schemas.microsoft.com/office/drawing/2014/main" id="{D4D163EC-18C9-E28B-E224-6A96D139598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1077495" y="5038980"/>
            <a:ext cx="650685" cy="297249"/>
          </a:xfrm>
          <a:prstGeom prst="rect">
            <a:avLst/>
          </a:prstGeom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D644B2A9-B726-B356-73F7-A237F609F150}"/>
              </a:ext>
            </a:extLst>
          </p:cNvPr>
          <p:cNvSpPr/>
          <p:nvPr/>
        </p:nvSpPr>
        <p:spPr>
          <a:xfrm>
            <a:off x="263526" y="5538671"/>
            <a:ext cx="11664950" cy="682424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8182782-742A-56DA-E355-F203E56D53EF}"/>
              </a:ext>
            </a:extLst>
          </p:cNvPr>
          <p:cNvSpPr txBox="1"/>
          <p:nvPr/>
        </p:nvSpPr>
        <p:spPr>
          <a:xfrm>
            <a:off x="2360841" y="5548453"/>
            <a:ext cx="4948676" cy="5409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300" cap="none" spc="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Commercial targets</a:t>
            </a:r>
          </a:p>
          <a:p>
            <a:pPr marL="263525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improvement in Win Rates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Light" panose="020B04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63525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 cheaper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vs. traditional models (aspirational all‑star benchmark)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4F70BF1-FDB0-8C00-4A6C-E16E459C9DD9}"/>
              </a:ext>
            </a:extLst>
          </p:cNvPr>
          <p:cNvSpPr txBox="1"/>
          <p:nvPr/>
        </p:nvSpPr>
        <p:spPr>
          <a:xfrm>
            <a:off x="8032312" y="5506483"/>
            <a:ext cx="3896162" cy="62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300" cap="none" spc="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Productivity expectations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Yes: H/A Ratio from 75/25 in Y1 to 25/75 by Y5</a:t>
            </a:r>
          </a:p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Y1 : 25% over traditional baseline with Agentic Platform setup</a:t>
            </a:r>
          </a:p>
        </p:txBody>
      </p:sp>
      <p:sp>
        <p:nvSpPr>
          <p:cNvPr id="111" name="Rectangle: Rounded Corners 1">
            <a:extLst>
              <a:ext uri="{FF2B5EF4-FFF2-40B4-BE49-F238E27FC236}">
                <a16:creationId xmlns:a16="http://schemas.microsoft.com/office/drawing/2014/main" id="{A0E7E046-E3E7-AEC9-59EB-540F8F133DB3}"/>
              </a:ext>
            </a:extLst>
          </p:cNvPr>
          <p:cNvSpPr/>
          <p:nvPr/>
        </p:nvSpPr>
        <p:spPr>
          <a:xfrm>
            <a:off x="346515" y="5591499"/>
            <a:ext cx="1748690" cy="576769"/>
          </a:xfrm>
          <a:prstGeom prst="roundRect">
            <a:avLst>
              <a:gd name="adj" fmla="val 12239"/>
            </a:avLst>
          </a:prstGeom>
          <a:gradFill flip="none" rotWithShape="1">
            <a:gsLst>
              <a:gs pos="0">
                <a:srgbClr val="531DFE"/>
              </a:gs>
              <a:gs pos="100000">
                <a:srgbClr val="D857F2"/>
              </a:gs>
            </a:gsLst>
            <a:lin ang="2700000" scaled="1"/>
            <a:tileRect/>
          </a:gradFill>
          <a:ln>
            <a:noFill/>
          </a:ln>
          <a:extLst>
            <a:ext uri="{31F19639-BCED-4A60-ADC4-E9642A236FB7}">
              <a14:hiddenScene3d xmlns:a14="http://schemas.microsoft.com/office/drawing/2010/main">
                <a:camera prst="orthographicFront"/>
                <a:lightRig rig="threePt" dir="t"/>
              </a14:hiddenScene3d>
            </a:ext>
            <a:ext uri="{E45631CC-5BF2-4C18-A39C-3461C7D3F71A}">
              <a14:hiddenSp3d xmlns:a14="http://schemas.microsoft.com/office/drawing/2010/main">
                <a:bevelT w="0" h="0"/>
                <a:bevelB w="0" h="0"/>
              </a14:hiddenSp3d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89ECA4B-B200-D8A5-A864-EE994330BBEA}"/>
              </a:ext>
            </a:extLst>
          </p:cNvPr>
          <p:cNvSpPr/>
          <p:nvPr/>
        </p:nvSpPr>
        <p:spPr>
          <a:xfrm>
            <a:off x="2337404" y="5791320"/>
            <a:ext cx="445801" cy="1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A7F11EE-87B8-0BAD-D350-325790EF4EAC}"/>
              </a:ext>
            </a:extLst>
          </p:cNvPr>
          <p:cNvSpPr/>
          <p:nvPr/>
        </p:nvSpPr>
        <p:spPr>
          <a:xfrm>
            <a:off x="8092028" y="5791320"/>
            <a:ext cx="445801" cy="1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18" name="Rectangle 8">
            <a:extLst>
              <a:ext uri="{FF2B5EF4-FFF2-40B4-BE49-F238E27FC236}">
                <a16:creationId xmlns:a16="http://schemas.microsoft.com/office/drawing/2014/main" id="{70D00AB4-9719-C3FE-CFDF-386A4FF6A4BB}"/>
              </a:ext>
            </a:extLst>
          </p:cNvPr>
          <p:cNvSpPr/>
          <p:nvPr/>
        </p:nvSpPr>
        <p:spPr>
          <a:xfrm>
            <a:off x="6365261" y="1216199"/>
            <a:ext cx="5563214" cy="3629961"/>
          </a:xfrm>
          <a:prstGeom prst="roundRect">
            <a:avLst>
              <a:gd name="adj" fmla="val 3561"/>
            </a:avLst>
          </a:prstGeom>
          <a:solidFill>
            <a:schemeClr val="accent3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E1BE97F-52FB-4139-8814-C534082F7DAA}"/>
              </a:ext>
            </a:extLst>
          </p:cNvPr>
          <p:cNvSpPr txBox="1"/>
          <p:nvPr/>
        </p:nvSpPr>
        <p:spPr>
          <a:xfrm>
            <a:off x="6426313" y="1726787"/>
            <a:ext cx="538323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b="1" dirty="0">
                <a:solidFill>
                  <a:srgbClr val="7500C0"/>
                </a:solidFill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First, not FTE first, Target is Autonomous Operations</a:t>
            </a: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b="1" dirty="0">
              <a:solidFill>
                <a:srgbClr val="7500C0"/>
              </a:solidFill>
              <a:latin typeface="Graphik Light" panose="020B04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 Led Managed Services (</a:t>
            </a:r>
            <a:r>
              <a:rPr kumimoji="0" lang="en-GB" b="1" i="0" u="none" strike="noStrike" kern="1200" cap="none" spc="0" normalizeH="0" baseline="0" noProof="0" dirty="0" err="1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Reinvention.AI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 Light" panose="020B04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Hybrid, Custom Platforms)</a:t>
            </a: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7500C0"/>
              </a:solidFill>
              <a:effectLst/>
              <a:uLnTx/>
              <a:uFillTx/>
              <a:latin typeface="Graphik Light" panose="020B040303020206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b="1" dirty="0">
                <a:solidFill>
                  <a:srgbClr val="7500C0"/>
                </a:solidFill>
                <a:latin typeface="Graphik Light" panose="020B0403030202060203" pitchFamily="34" charset="0"/>
                <a:cs typeface="Calibri" panose="020F0502020204030204" pitchFamily="34" charset="0"/>
              </a:rPr>
              <a:t>Accelerating Productivity with Human + Agent Approach</a:t>
            </a: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b="1" dirty="0">
              <a:solidFill>
                <a:srgbClr val="7500C0"/>
              </a:solidFill>
              <a:latin typeface="Graphik Light" panose="020B0403030202060203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b="1" dirty="0">
                <a:solidFill>
                  <a:srgbClr val="7500C0"/>
                </a:solidFill>
                <a:latin typeface="Graphik Light" panose="020B0403030202060203" pitchFamily="34" charset="0"/>
                <a:cs typeface="Calibri" panose="020F0502020204030204" pitchFamily="34" charset="0"/>
              </a:rPr>
              <a:t>Evolve Commercial Models (Autonomous, Output and Outcome)</a:t>
            </a:r>
          </a:p>
        </p:txBody>
      </p:sp>
      <p:sp>
        <p:nvSpPr>
          <p:cNvPr id="124" name="Arrow: Chevron 123">
            <a:extLst>
              <a:ext uri="{FF2B5EF4-FFF2-40B4-BE49-F238E27FC236}">
                <a16:creationId xmlns:a16="http://schemas.microsoft.com/office/drawing/2014/main" id="{551BCD41-59C0-3CC3-BBCB-2C30F1D5AFD5}"/>
              </a:ext>
            </a:extLst>
          </p:cNvPr>
          <p:cNvSpPr/>
          <p:nvPr/>
        </p:nvSpPr>
        <p:spPr>
          <a:xfrm>
            <a:off x="2783205" y="5052262"/>
            <a:ext cx="155359" cy="270684"/>
          </a:xfrm>
          <a:prstGeom prst="chevron">
            <a:avLst>
              <a:gd name="adj" fmla="val 647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25" name="Arrow: Chevron 124">
            <a:extLst>
              <a:ext uri="{FF2B5EF4-FFF2-40B4-BE49-F238E27FC236}">
                <a16:creationId xmlns:a16="http://schemas.microsoft.com/office/drawing/2014/main" id="{EFD9B89F-DA43-B3B2-0730-2E4FB0E667A0}"/>
              </a:ext>
            </a:extLst>
          </p:cNvPr>
          <p:cNvSpPr/>
          <p:nvPr/>
        </p:nvSpPr>
        <p:spPr>
          <a:xfrm>
            <a:off x="2751451" y="5052262"/>
            <a:ext cx="155359" cy="270684"/>
          </a:xfrm>
          <a:prstGeom prst="chevron">
            <a:avLst>
              <a:gd name="adj" fmla="val 64714"/>
            </a:avLst>
          </a:prstGeom>
          <a:solidFill>
            <a:schemeClr val="accent2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graphicFrame>
        <p:nvGraphicFramePr>
          <p:cNvPr id="129" name="Table 128">
            <a:extLst>
              <a:ext uri="{FF2B5EF4-FFF2-40B4-BE49-F238E27FC236}">
                <a16:creationId xmlns:a16="http://schemas.microsoft.com/office/drawing/2014/main" id="{E1A5C543-80C5-852F-3861-2D8332EE28C3}"/>
              </a:ext>
            </a:extLst>
          </p:cNvPr>
          <p:cNvGraphicFramePr>
            <a:graphicFrameLocks noGrp="1"/>
          </p:cNvGraphicFramePr>
          <p:nvPr/>
        </p:nvGraphicFramePr>
        <p:xfrm>
          <a:off x="436486" y="5743069"/>
          <a:ext cx="1729865" cy="273628"/>
        </p:xfrm>
        <a:graphic>
          <a:graphicData uri="http://schemas.openxmlformats.org/drawingml/2006/table">
            <a:tbl>
              <a:tblPr/>
              <a:tblGrid>
                <a:gridCol w="1729865">
                  <a:extLst>
                    <a:ext uri="{9D8B030D-6E8A-4147-A177-3AD203B41FA5}">
                      <a16:colId xmlns:a16="http://schemas.microsoft.com/office/drawing/2014/main" val="3627042273"/>
                    </a:ext>
                  </a:extLst>
                </a:gridCol>
              </a:tblGrid>
              <a:tr h="266978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Target Outcomes</a:t>
                      </a:r>
                    </a:p>
                  </a:txBody>
                  <a:tcPr marT="41564" marB="41564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269376"/>
                  </a:ext>
                </a:extLst>
              </a:tr>
            </a:tbl>
          </a:graphicData>
        </a:graphic>
      </p:graphicFrame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66CA7AEF-112F-AD44-FC44-DABD2EFE5AAF}"/>
              </a:ext>
            </a:extLst>
          </p:cNvPr>
          <p:cNvSpPr/>
          <p:nvPr/>
        </p:nvSpPr>
        <p:spPr>
          <a:xfrm>
            <a:off x="6450562" y="1226406"/>
            <a:ext cx="5277618" cy="307777"/>
          </a:xfrm>
          <a:custGeom>
            <a:avLst/>
            <a:gdLst>
              <a:gd name="csX0" fmla="*/ 0 w 3377360"/>
              <a:gd name="csY0" fmla="*/ 0 h 547200"/>
              <a:gd name="csX1" fmla="*/ 3377360 w 3377360"/>
              <a:gd name="csY1" fmla="*/ 0 h 547200"/>
              <a:gd name="csX2" fmla="*/ 3377360 w 3377360"/>
              <a:gd name="csY2" fmla="*/ 547200 h 547200"/>
              <a:gd name="csX3" fmla="*/ 0 w 3377360"/>
              <a:gd name="csY3" fmla="*/ 547200 h 547200"/>
              <a:gd name="csX4" fmla="*/ 0 w 3377360"/>
              <a:gd name="csY4" fmla="*/ 0 h 547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77360" h="547200">
                <a:moveTo>
                  <a:pt x="0" y="0"/>
                </a:moveTo>
                <a:lnTo>
                  <a:pt x="3377360" y="0"/>
                </a:lnTo>
                <a:lnTo>
                  <a:pt x="3377360" y="547200"/>
                </a:lnTo>
                <a:lnTo>
                  <a:pt x="0" y="5472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 Semibold" panose="020B070303020206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North Star AI First Solution Principles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0DA298C6-292B-08CE-F01E-44390263B60A}"/>
              </a:ext>
            </a:extLst>
          </p:cNvPr>
          <p:cNvSpPr/>
          <p:nvPr/>
        </p:nvSpPr>
        <p:spPr>
          <a:xfrm>
            <a:off x="6450562" y="1660594"/>
            <a:ext cx="31452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135" name="Right Brace 134">
            <a:extLst>
              <a:ext uri="{FF2B5EF4-FFF2-40B4-BE49-F238E27FC236}">
                <a16:creationId xmlns:a16="http://schemas.microsoft.com/office/drawing/2014/main" id="{0E005AE2-962E-2CA7-BCF1-EAB25EF560F2}"/>
              </a:ext>
            </a:extLst>
          </p:cNvPr>
          <p:cNvSpPr/>
          <p:nvPr/>
        </p:nvSpPr>
        <p:spPr>
          <a:xfrm flipH="1">
            <a:off x="560551" y="3245546"/>
            <a:ext cx="135965" cy="1063330"/>
          </a:xfrm>
          <a:prstGeom prst="rightBrace">
            <a:avLst>
              <a:gd name="adj1" fmla="val 8333"/>
              <a:gd name="adj2" fmla="val 51351"/>
            </a:avLst>
          </a:prstGeom>
          <a:noFill/>
          <a:ln w="6350" cap="flat" cmpd="sng" algn="ctr">
            <a:solidFill>
              <a:srgbClr val="750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10136D47-C675-A8E1-ADBF-8FF83D42866D}"/>
              </a:ext>
            </a:extLst>
          </p:cNvPr>
          <p:cNvSpPr txBox="1"/>
          <p:nvPr/>
        </p:nvSpPr>
        <p:spPr>
          <a:xfrm>
            <a:off x="53663" y="3513770"/>
            <a:ext cx="53177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30–50%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price premium vs. competition</a:t>
            </a:r>
            <a:endParaRPr kumimoji="0" lang="en-GB" sz="700" b="0" i="1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6151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NT8o.fiL5BXum8JLsuRb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XLwpE7J73QblJYXw08.TA"/>
</p:tagLst>
</file>

<file path=ppt/theme/theme1.xml><?xml version="1.0" encoding="utf-8"?>
<a:theme xmlns:a="http://schemas.openxmlformats.org/drawingml/2006/main" name="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Graphik_Accessibility  -  Read-Only" id="{EEDA0C80-3B34-4A00-B614-64927300D9D8}" vid="{AE19039A-748A-4910-A7F7-9AB2C11E157C}"/>
    </a:ext>
  </a:extLst>
</a:theme>
</file>

<file path=ppt/theme/theme2.xml><?xml version="1.0" encoding="utf-8"?>
<a:theme xmlns:a="http://schemas.openxmlformats.org/drawingml/2006/main" name="3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Branding-Guidelines_Graphik_v21_Accessibility" id="{4CFA0992-42E7-CE4A-B983-42A9D338BD3D}" vid="{329F6CD2-214A-894F-A9E9-3712A5368E4B}"/>
    </a:ext>
  </a:extLst>
</a:theme>
</file>

<file path=ppt/theme/theme3.xml><?xml version="1.0" encoding="utf-8"?>
<a:theme xmlns:a="http://schemas.openxmlformats.org/drawingml/2006/main" name="3_ACB0043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ACB00000_Templ_Engl" id="{7B4375B5-C569-EE43-BAF9-5CA8796EFB2C}" vid="{47E50263-F63F-8348-9E2F-4DF5564AB867}"/>
    </a:ext>
  </a:extLst>
</a:theme>
</file>

<file path=ppt/theme/theme4.xml><?xml version="1.0" encoding="utf-8"?>
<a:theme xmlns:a="http://schemas.openxmlformats.org/drawingml/2006/main" name="4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Branding-Guidelines_Graphik_v21_Accessibility" id="{4CFA0992-42E7-CE4A-B983-42A9D338BD3D}" vid="{329F6CD2-214A-894F-A9E9-3712A5368E4B}"/>
    </a:ext>
  </a:extLst>
</a:theme>
</file>

<file path=ppt/theme/theme5.xml><?xml version="1.0" encoding="utf-8"?>
<a:theme xmlns:a="http://schemas.openxmlformats.org/drawingml/2006/main" name="2_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Graphik_Accessibility  -  Read-Only" id="{00C783AE-AB73-4CC8-B70C-C637AD780938}" vid="{D905BA5E-B66E-4C7A-B877-5E930C58FBB1}"/>
    </a:ext>
  </a:extLst>
</a:theme>
</file>

<file path=ppt/theme/theme6.xml><?xml version="1.0" encoding="utf-8"?>
<a:theme xmlns:a="http://schemas.openxmlformats.org/drawingml/2006/main" name="1_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Graphik_Accessibility  -  Read-Only" id="{00C783AE-AB73-4CC8-B70C-C637AD780938}" vid="{D905BA5E-B66E-4C7A-B877-5E930C58FBB1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4791D3-EADC-4B3F-880D-1910C6E170CE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f2c377fe-6846-4782-95db-41a3a59d1cfd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8676CA-94A7-4917-B4CE-02C15674D6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21E5EB-A092-436F-8D89-8E209B152074}"/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3249</TotalTime>
  <Words>5278</Words>
  <Application>Microsoft Office PowerPoint</Application>
  <PresentationFormat>Widescreen</PresentationFormat>
  <Paragraphs>1282</Paragraphs>
  <Slides>19</Slides>
  <Notes>9</Notes>
  <HiddenSlides>4</HiddenSlides>
  <MMClips>0</MMClips>
  <ScaleCrop>false</ScaleCrop>
  <HeadingPairs>
    <vt:vector size="8" baseType="variant">
      <vt:variant>
        <vt:lpstr>Fonts Used</vt:lpstr>
      </vt:variant>
      <vt:variant>
        <vt:i4>19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45" baseType="lpstr">
      <vt:lpstr>Aptos</vt:lpstr>
      <vt:lpstr>Arial</vt:lpstr>
      <vt:lpstr>Arial Black</vt:lpstr>
      <vt:lpstr>Calibri</vt:lpstr>
      <vt:lpstr>Graphik</vt:lpstr>
      <vt:lpstr>Graphik Black</vt:lpstr>
      <vt:lpstr>Graphik Light</vt:lpstr>
      <vt:lpstr>Graphik Medium</vt:lpstr>
      <vt:lpstr>Graphik Regular</vt:lpstr>
      <vt:lpstr>Graphik Semibold</vt:lpstr>
      <vt:lpstr>Graphik-Semibold</vt:lpstr>
      <vt:lpstr>Graphik-SemiboldItalic</vt:lpstr>
      <vt:lpstr>GT Sectra Fine Rg</vt:lpstr>
      <vt:lpstr>Nunito Sans Light</vt:lpstr>
      <vt:lpstr>Palatino Linotype</vt:lpstr>
      <vt:lpstr>Posterama Text SemiBold</vt:lpstr>
      <vt:lpstr>Segoe UI</vt:lpstr>
      <vt:lpstr>Symbol</vt:lpstr>
      <vt:lpstr>System Font</vt:lpstr>
      <vt:lpstr>Accenture 2025</vt:lpstr>
      <vt:lpstr>3_Accenture 2025</vt:lpstr>
      <vt:lpstr>3_ACB00430</vt:lpstr>
      <vt:lpstr>4_Accenture 2025</vt:lpstr>
      <vt:lpstr>2_Accenture 2025</vt:lpstr>
      <vt:lpstr>1_Accenture 2025</vt:lpstr>
      <vt:lpstr>think-cell Slide</vt:lpstr>
      <vt:lpstr>PowerPoint Presentation</vt:lpstr>
      <vt:lpstr>PowerPoint Presentation</vt:lpstr>
      <vt:lpstr>Digital Core - Integrated Solutioning Approach</vt:lpstr>
      <vt:lpstr>AI within solutioning: myISP Agents at a Glance</vt:lpstr>
      <vt:lpstr>Global Client Success – Commercial: Integrated Solutioning</vt:lpstr>
      <vt:lpstr>Digital Core | Integrated Solutioning Organization</vt:lpstr>
      <vt:lpstr>Solution and Delivery Review Process</vt:lpstr>
      <vt:lpstr>PowerPoint Presentation</vt:lpstr>
      <vt:lpstr>AI First Solution Approach: Market Reality and Urgency</vt:lpstr>
      <vt:lpstr>Productivity Guidelines vs Actuals   as of April – FY26</vt:lpstr>
      <vt:lpstr>AI First Solution Guidelines aligned to Digital Core offerings</vt:lpstr>
      <vt:lpstr>Solution Standards Approval process</vt:lpstr>
      <vt:lpstr>Managed Reinvention Services – AI First Solution Approach</vt:lpstr>
      <vt:lpstr>Managed Reinvention Services – Autonomy Maturity Model</vt:lpstr>
      <vt:lpstr>AI-FIRST Autonomous Operations - Solution Approach</vt:lpstr>
      <vt:lpstr>HUMAN + AGENT RATIO -Task-level Progression Across the AI OPS Journey</vt:lpstr>
      <vt:lpstr>Evolving “Reinvent SI” To “AI FIRST GUIDELINES for SI”</vt:lpstr>
      <vt:lpstr>AI Savings Guidelines Evolution</vt:lpstr>
      <vt:lpstr>Piloted Agents For Guideline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SK, Prasad</dc:creator>
  <cp:lastModifiedBy>Choudhary, Sarvamangla</cp:lastModifiedBy>
  <cp:revision>3</cp:revision>
  <dcterms:created xsi:type="dcterms:W3CDTF">2026-04-20T04:09:41Z</dcterms:created>
  <dcterms:modified xsi:type="dcterms:W3CDTF">2026-05-20T17:45:58Z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</Properties>
</file>